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72" r:id="rId2"/>
  </p:sldMasterIdLst>
  <p:notesMasterIdLst>
    <p:notesMasterId r:id="rId33"/>
  </p:notesMasterIdLst>
  <p:sldIdLst>
    <p:sldId id="261" r:id="rId3"/>
    <p:sldId id="262" r:id="rId4"/>
    <p:sldId id="274" r:id="rId5"/>
    <p:sldId id="258" r:id="rId6"/>
    <p:sldId id="265" r:id="rId7"/>
    <p:sldId id="263" r:id="rId8"/>
    <p:sldId id="276" r:id="rId9"/>
    <p:sldId id="267" r:id="rId10"/>
    <p:sldId id="275" r:id="rId11"/>
    <p:sldId id="271" r:id="rId12"/>
    <p:sldId id="270" r:id="rId13"/>
    <p:sldId id="277" r:id="rId14"/>
    <p:sldId id="266" r:id="rId15"/>
    <p:sldId id="264" r:id="rId16"/>
    <p:sldId id="269" r:id="rId17"/>
    <p:sldId id="286" r:id="rId18"/>
    <p:sldId id="287" r:id="rId19"/>
    <p:sldId id="278" r:id="rId20"/>
    <p:sldId id="279" r:id="rId21"/>
    <p:sldId id="280" r:id="rId22"/>
    <p:sldId id="273" r:id="rId23"/>
    <p:sldId id="272" r:id="rId24"/>
    <p:sldId id="281" r:id="rId25"/>
    <p:sldId id="284" r:id="rId26"/>
    <p:sldId id="285" r:id="rId27"/>
    <p:sldId id="288" r:id="rId28"/>
    <p:sldId id="289" r:id="rId29"/>
    <p:sldId id="290" r:id="rId30"/>
    <p:sldId id="282" r:id="rId31"/>
    <p:sldId id="283" r:id="rId32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94DB"/>
    <a:srgbClr val="FFFF66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8834D31-E2E4-4C1A-92F7-A692E5CD66AE}" type="datetimeFigureOut">
              <a:rPr lang="pl-PL"/>
              <a:pPr>
                <a:defRPr/>
              </a:pPr>
              <a:t>2019-05-10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E4B80F3-7588-45EE-BDB6-CCB504EAE44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l-PL"/>
              <a:t>Kliknij, aby edytować styl wzorca podtytułu</a:t>
            </a:r>
            <a:endParaRPr lang="en-US"/>
          </a:p>
        </p:txBody>
      </p:sp>
      <p:sp>
        <p:nvSpPr>
          <p:cNvPr id="4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414EA-76F7-4641-8519-44638E35954E}" type="datetimeFigureOut">
              <a:rPr lang="pl-PL"/>
              <a:pPr>
                <a:defRPr/>
              </a:pPr>
              <a:t>2019-05-10</a:t>
            </a:fld>
            <a:endParaRPr lang="pl-PL"/>
          </a:p>
        </p:txBody>
      </p:sp>
      <p:sp>
        <p:nvSpPr>
          <p:cNvPr id="5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AAA1D-09DB-4470-8FC9-14CC82E6283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3C0F1-5774-404A-9519-1CA924A2C2BF}" type="datetimeFigureOut">
              <a:rPr lang="pl-PL"/>
              <a:pPr>
                <a:defRPr/>
              </a:pPr>
              <a:t>2019-05-10</a:t>
            </a:fld>
            <a:endParaRPr lang="pl-PL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C95BC-6003-4D49-8415-DE607A085FB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C4F5A3-4A38-4B09-B9CE-A96077C8634E}" type="datetimeFigureOut">
              <a:rPr lang="pl-PL" smtClean="0"/>
              <a:pPr>
                <a:defRPr/>
              </a:pPr>
              <a:t>2019-05-10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96EC0-8F8E-49DA-904D-9FD5AF8DE959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35CA6-2F3C-4883-B139-DFA7B1B96A4F}" type="datetimeFigureOut">
              <a:rPr lang="pl-PL" smtClean="0"/>
              <a:pPr/>
              <a:t>2019-05-10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58A1-419A-4923-8DCB-3CCC24E68FB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35CA6-2F3C-4883-B139-DFA7B1B96A4F}" type="datetimeFigureOut">
              <a:rPr lang="pl-PL" smtClean="0"/>
              <a:pPr/>
              <a:t>2019-05-10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58A1-419A-4923-8DCB-3CCC24E68FB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35CA6-2F3C-4883-B139-DFA7B1B96A4F}" type="datetimeFigureOut">
              <a:rPr lang="pl-PL" smtClean="0"/>
              <a:pPr/>
              <a:t>2019-05-10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58A1-419A-4923-8DCB-3CCC24E68FB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35CA6-2F3C-4883-B139-DFA7B1B96A4F}" type="datetimeFigureOut">
              <a:rPr lang="pl-PL" smtClean="0"/>
              <a:pPr/>
              <a:t>2019-05-10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58A1-419A-4923-8DCB-3CCC24E68FB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35CA6-2F3C-4883-B139-DFA7B1B96A4F}" type="datetimeFigureOut">
              <a:rPr lang="pl-PL" smtClean="0"/>
              <a:pPr/>
              <a:t>2019-05-10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58A1-419A-4923-8DCB-3CCC24E68FB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35CA6-2F3C-4883-B139-DFA7B1B96A4F}" type="datetimeFigureOut">
              <a:rPr lang="pl-PL" smtClean="0"/>
              <a:pPr/>
              <a:t>2019-05-10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58A1-419A-4923-8DCB-3CCC24E68FB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35CA6-2F3C-4883-B139-DFA7B1B96A4F}" type="datetimeFigureOut">
              <a:rPr lang="pl-PL" smtClean="0"/>
              <a:pPr/>
              <a:t>2019-05-10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58A1-419A-4923-8DCB-3CCC24E68FB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35CA6-2F3C-4883-B139-DFA7B1B96A4F}" type="datetimeFigureOut">
              <a:rPr lang="pl-PL" smtClean="0"/>
              <a:pPr/>
              <a:t>2019-05-10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58A1-419A-4923-8DCB-3CCC24E68FB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35CA6-2F3C-4883-B139-DFA7B1B96A4F}" type="datetimeFigureOut">
              <a:rPr lang="pl-PL" smtClean="0"/>
              <a:pPr/>
              <a:t>2019-05-10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58A1-419A-4923-8DCB-3CCC24E68FB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35CA6-2F3C-4883-B139-DFA7B1B96A4F}" type="datetimeFigureOut">
              <a:rPr lang="pl-PL" smtClean="0"/>
              <a:pPr/>
              <a:t>2019-05-10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58A1-419A-4923-8DCB-3CCC24E68FB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35CA6-2F3C-4883-B139-DFA7B1B96A4F}" type="datetimeFigureOut">
              <a:rPr lang="pl-PL" smtClean="0"/>
              <a:pPr/>
              <a:t>2019-05-10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58A1-419A-4923-8DCB-3CCC24E68FB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olny kształt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Symbol zastępczy tytułu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1029" name="Symbol zastępczy tekstu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C4F5A3-4A38-4B09-B9CE-A96077C8634E}" type="datetimeFigureOut">
              <a:rPr lang="pl-PL"/>
              <a:pPr>
                <a:defRPr/>
              </a:pPr>
              <a:t>2019-05-10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796EC0-8F8E-49DA-904D-9FD5AF8DE95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grpSp>
        <p:nvGrpSpPr>
          <p:cNvPr id="1033" name="Grup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Dowolny kształt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Dowolny kształt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0AD4D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0AD4D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00E767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B0F0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35CA6-2F3C-4883-B139-DFA7B1B96A4F}" type="datetimeFigureOut">
              <a:rPr lang="pl-PL" smtClean="0"/>
              <a:pPr/>
              <a:t>2019-05-10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A58A1-419A-4923-8DCB-3CCC24E68FBF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1556792"/>
            <a:ext cx="9144000" cy="1656184"/>
          </a:xfrm>
        </p:spPr>
        <p:txBody>
          <a:bodyPr rtlCol="0">
            <a:noAutofit/>
          </a:bodyPr>
          <a:lstStyle/>
          <a:p>
            <a:pPr algn="ctr" defTabSz="914290" eaLnBrk="1" fontAlgn="auto" hangingPunct="1">
              <a:spcAft>
                <a:spcPts val="0"/>
              </a:spcAft>
              <a:defRPr/>
            </a:pPr>
            <a:r>
              <a:rPr lang="pl-PL" sz="28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Tytuł projektu:</a:t>
            </a:r>
            <a:br>
              <a:rPr lang="pl-PL" sz="28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pl-PL" sz="28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Nowoczesny nauczyciel – świadomy </a:t>
            </a:r>
            <a:r>
              <a:rPr lang="pl-PL" sz="280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Europejczyk</a:t>
            </a:r>
            <a:br>
              <a:rPr lang="pl-PL" sz="280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pl-PL" sz="100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28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pl-PL" sz="28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A modern </a:t>
            </a:r>
            <a:r>
              <a:rPr lang="pl-PL" sz="2800" dirty="0" err="1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teacher</a:t>
            </a:r>
            <a:r>
              <a:rPr lang="pl-PL" sz="28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 – an </a:t>
            </a:r>
            <a:r>
              <a:rPr lang="pl-PL" sz="2800" dirty="0" err="1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aware</a:t>
            </a:r>
            <a:r>
              <a:rPr lang="pl-PL" sz="28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err="1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European</a:t>
            </a:r>
            <a:r>
              <a:rPr lang="pl-PL" sz="28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48088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5373688"/>
            <a:ext cx="3476625" cy="120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Podtytuł 2"/>
          <p:cNvSpPr>
            <a:spLocks noGrp="1"/>
          </p:cNvSpPr>
          <p:nvPr>
            <p:ph type="subTitle" idx="1"/>
          </p:nvPr>
        </p:nvSpPr>
        <p:spPr>
          <a:xfrm>
            <a:off x="179512" y="3573016"/>
            <a:ext cx="8820150" cy="823912"/>
          </a:xfrm>
        </p:spPr>
        <p:txBody>
          <a:bodyPr tIns="32653" bIns="32653"/>
          <a:lstStyle/>
          <a:p>
            <a:pPr marR="0" algn="ctr" eaLnBrk="1" hangingPunct="1">
              <a:lnSpc>
                <a:spcPct val="80000"/>
              </a:lnSpc>
            </a:pPr>
            <a:r>
              <a:rPr lang="pl-PL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  <a:p>
            <a:pPr marR="0" algn="ctr" eaLnBrk="1" hangingPunct="1">
              <a:lnSpc>
                <a:spcPct val="80000"/>
              </a:lnSpc>
            </a:pPr>
            <a:r>
              <a:rPr lang="pl-PL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Działanie w ramach Akcji 1  - mobilność kadry edukacji szkolnej w programie </a:t>
            </a:r>
            <a:r>
              <a:rPr lang="pl-PL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Erasmus+</a:t>
            </a:r>
            <a:endParaRPr lang="pl-PL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8" name="Picture 7" descr="D:\TECHNIKUM\strona www Szkoły\dzien otwarty\logo ZS Nr 2 Szczecin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9925" y="5157788"/>
            <a:ext cx="1508125" cy="149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0" y="4437112"/>
            <a:ext cx="9144000" cy="864096"/>
          </a:xfrm>
          <a:prstGeom prst="rect">
            <a:avLst/>
          </a:prstGeom>
          <a:ln>
            <a:noFill/>
          </a:ln>
        </p:spPr>
        <p:txBody>
          <a:bodyPr lIns="0" tIns="0" rIns="18288" bIns="0" anchor="b"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 defTabSz="914290" fontAlgn="auto">
              <a:spcAft>
                <a:spcPts val="0"/>
              </a:spcAft>
              <a:defRPr/>
            </a:pPr>
            <a:r>
              <a:rPr lang="pl-PL" b="1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Realizacja zagranicznego kursu języka angielskiego </a:t>
            </a:r>
          </a:p>
          <a:p>
            <a:pPr algn="ctr" defTabSz="914290" fontAlgn="auto">
              <a:spcAft>
                <a:spcPts val="0"/>
              </a:spcAft>
              <a:defRPr/>
            </a:pPr>
            <a:r>
              <a:rPr lang="pl-PL" b="1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w terminie </a:t>
            </a: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15-26.10.2018r.</a:t>
            </a:r>
          </a:p>
          <a:p>
            <a:pPr algn="ctr" defTabSz="914290" fontAlgn="auto">
              <a:spcAft>
                <a:spcPts val="0"/>
              </a:spcAft>
              <a:defRPr/>
            </a:pPr>
            <a:r>
              <a:rPr lang="pl-PL" b="1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przez </a:t>
            </a: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Ewę Skotnicką </a:t>
            </a:r>
            <a:r>
              <a:rPr lang="pl-PL" b="1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i </a:t>
            </a: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Justynę </a:t>
            </a:r>
            <a:r>
              <a:rPr lang="pl-PL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Nowak.</a:t>
            </a:r>
            <a:endParaRPr lang="pl-PL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3320" name="Picture 10" descr="https://eacea.ec.europa.eu/sites/eacea-site/files/logosbeneficaireserasmusleft_p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5675" y="115888"/>
            <a:ext cx="5648325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/>
          <p:cNvSpPr txBox="1"/>
          <p:nvPr/>
        </p:nvSpPr>
        <p:spPr>
          <a:xfrm>
            <a:off x="3275856" y="476672"/>
            <a:ext cx="15841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Pożegnała nas pochmurna Polska </a:t>
            </a:r>
          </a:p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a przywitała słoneczna Malta </a:t>
            </a:r>
            <a:r>
              <a:rPr lang="pl-PL" sz="2000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Obraz 10" descr="15395997883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64021" y="0"/>
            <a:ext cx="4379979" cy="328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Obraz 11" descr="IMG_20181014_1118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5856" y="3212976"/>
            <a:ext cx="3600400" cy="2700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Obraz 12" descr="IMG_20181014_13035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0" y="0"/>
            <a:ext cx="3281677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 descr="IMG_20181118_170247_resized_20181118_05052684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 rot="8233957">
            <a:off x="-305993" y="612378"/>
            <a:ext cx="5540581" cy="392089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Obraz 4" descr="IMG_20181118_170219_resized_20181118_05052764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 rot="12020163">
            <a:off x="4426659" y="923193"/>
            <a:ext cx="4827185" cy="334456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pole tekstowe 5"/>
          <p:cNvSpPr txBox="1"/>
          <p:nvPr/>
        </p:nvSpPr>
        <p:spPr>
          <a:xfrm>
            <a:off x="755576" y="494116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>
                <a:latin typeface="Times New Roman" pitchFamily="18" charset="0"/>
                <a:cs typeface="Times New Roman" pitchFamily="18" charset="0"/>
              </a:rPr>
              <a:t>GOZO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7524328" y="443711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>
                <a:latin typeface="Times New Roman" pitchFamily="18" charset="0"/>
                <a:cs typeface="Times New Roman" pitchFamily="18" charset="0"/>
              </a:rPr>
              <a:t>MALTA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5220072" y="116632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latin typeface="Times New Roman" pitchFamily="18" charset="0"/>
                <a:cs typeface="Times New Roman" pitchFamily="18" charset="0"/>
              </a:rPr>
              <a:t>Państwo Malta leży na 3 wyspach</a:t>
            </a:r>
          </a:p>
        </p:txBody>
      </p:sp>
      <p:pic>
        <p:nvPicPr>
          <p:cNvPr id="9" name="Obraz 8" descr="IMG_20181118_170158_resized_20181118_050528302.jpg"/>
          <p:cNvPicPr>
            <a:picLocks noChangeAspect="1"/>
          </p:cNvPicPr>
          <p:nvPr/>
        </p:nvPicPr>
        <p:blipFill>
          <a:blip r:embed="rId5" cstate="print"/>
          <a:srcRect l="-786"/>
          <a:stretch>
            <a:fillRect/>
          </a:stretch>
        </p:blipFill>
        <p:spPr>
          <a:xfrm rot="9843714">
            <a:off x="2791443" y="3246227"/>
            <a:ext cx="4728816" cy="278901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pole tekstowe 9"/>
          <p:cNvSpPr txBox="1"/>
          <p:nvPr/>
        </p:nvSpPr>
        <p:spPr>
          <a:xfrm>
            <a:off x="4067944" y="54868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>
                <a:latin typeface="Times New Roman" pitchFamily="18" charset="0"/>
                <a:cs typeface="Times New Roman" pitchFamily="18" charset="0"/>
              </a:rPr>
              <a:t>COMINO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4339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 descr="IMG_20181014_163932_BURST001_COVER_resized_20181118_0434151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5148064" cy="3861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pole tekstowe 4"/>
          <p:cNvSpPr txBox="1"/>
          <p:nvPr/>
        </p:nvSpPr>
        <p:spPr>
          <a:xfrm>
            <a:off x="5508104" y="260648"/>
            <a:ext cx="324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Zamieszkałyśmy w St. Julian.</a:t>
            </a:r>
          </a:p>
        </p:txBody>
      </p:sp>
      <p:pic>
        <p:nvPicPr>
          <p:cNvPr id="6" name="Obraz 5" descr="IMG_20181014_16284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836712"/>
            <a:ext cx="3923928" cy="2942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 descr="IMG_20181014_16432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1763688" y="3717032"/>
            <a:ext cx="5832648" cy="2124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5363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 descr="IMG_20181014_164519_BURST001_COVER_resized_20181118_0434174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92696"/>
            <a:ext cx="6240693" cy="468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pole tekstowe 4"/>
          <p:cNvSpPr txBox="1"/>
          <p:nvPr/>
        </p:nvSpPr>
        <p:spPr>
          <a:xfrm>
            <a:off x="6516216" y="1556792"/>
            <a:ext cx="20162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Ewa Skotnicka</a:t>
            </a:r>
          </a:p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Grupa A 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Język angielski, bo umożliwia komunikację 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              z </a:t>
            </a:r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ludźmi na całym świecie.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7411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 descr="IMG_20181020_154419_resized_20181118_0434130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20688"/>
            <a:ext cx="6528725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pole tekstowe 4"/>
          <p:cNvSpPr txBox="1"/>
          <p:nvPr/>
        </p:nvSpPr>
        <p:spPr>
          <a:xfrm>
            <a:off x="6732240" y="1772816"/>
            <a:ext cx="2016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Justyna Nowak</a:t>
            </a:r>
          </a:p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Grupa 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A1</a:t>
            </a:r>
          </a:p>
          <a:p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Język angielski, bo od czegoś trzeba zacząć ….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7411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4283968" y="620688"/>
            <a:ext cx="4536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Zajęcia odbywały się w szkole językowej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European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School of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, były zorganizowane przez firmę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Glossa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az 5" descr="IMG_20181028_1140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76672"/>
            <a:ext cx="3780420" cy="5040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 descr="IMG_20181028_11412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237926" y="2060848"/>
            <a:ext cx="4906074" cy="3439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 descr="IMG_20181018_1339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200325" cy="4540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pole tekstowe 4"/>
          <p:cNvSpPr txBox="1"/>
          <p:nvPr/>
        </p:nvSpPr>
        <p:spPr>
          <a:xfrm>
            <a:off x="6228184" y="332656"/>
            <a:ext cx="2771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Zajęcia ze wspaniałą międzynarodową grupą</a:t>
            </a:r>
          </a:p>
          <a:p>
            <a:pPr algn="ctr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Japonia,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Korea,</a:t>
            </a:r>
          </a:p>
          <a:p>
            <a:pPr algn="ctr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Brazylia,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Czechy,</a:t>
            </a:r>
          </a:p>
          <a:p>
            <a:pPr algn="ctr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Niemcy,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Wenezuela.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az 5" descr="1540464138289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19936" y="3068960"/>
            <a:ext cx="3624064" cy="2718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3995936" y="3140968"/>
            <a:ext cx="15841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Zajęcia przebiegały w miłej atmosferze, ale bardzo 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pracowicie. 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Obraz 6" descr="15397082042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0"/>
            <a:ext cx="3203848" cy="24028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 descr="1540464140372.jpg"/>
          <p:cNvPicPr>
            <a:picLocks noChangeAspect="1"/>
          </p:cNvPicPr>
          <p:nvPr/>
        </p:nvPicPr>
        <p:blipFill>
          <a:blip r:embed="rId4" cstate="print"/>
          <a:srcRect t="31686" b="13373"/>
          <a:stretch>
            <a:fillRect/>
          </a:stretch>
        </p:blipFill>
        <p:spPr>
          <a:xfrm>
            <a:off x="5605233" y="3140968"/>
            <a:ext cx="3538767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az 8" descr="IMG_20181018_10160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4012516" y="-1"/>
            <a:ext cx="5131483" cy="29249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 descr="IMG_20181019_121817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0" y="2204864"/>
            <a:ext cx="4083918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6372200" y="620688"/>
            <a:ext cx="2771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Zajęcia ze wspaniałą międzynarodową grupą</a:t>
            </a:r>
          </a:p>
          <a:p>
            <a:pPr algn="ctr"/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Brazylia, </a:t>
            </a:r>
          </a:p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 Japonia,</a:t>
            </a:r>
          </a:p>
          <a:p>
            <a:pPr algn="ctr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Rosja.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az 5" descr="IMG_20181025_105008_resized_20181118_04341016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188640"/>
            <a:ext cx="6084168" cy="4037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 descr="1539708204225.jpg"/>
          <p:cNvPicPr>
            <a:picLocks noChangeAspect="1"/>
          </p:cNvPicPr>
          <p:nvPr/>
        </p:nvPicPr>
        <p:blipFill>
          <a:blip r:embed="rId4" cstate="print"/>
          <a:srcRect l="10373" r="4953" b="23172"/>
          <a:stretch>
            <a:fillRect/>
          </a:stretch>
        </p:blipFill>
        <p:spPr>
          <a:xfrm>
            <a:off x="5652120" y="3429000"/>
            <a:ext cx="3491880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0" y="260648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A po nauce czas na doskonalenie języka angielskiego podczas zwiedzania Malty</a:t>
            </a:r>
          </a:p>
        </p:txBody>
      </p:sp>
      <p:pic>
        <p:nvPicPr>
          <p:cNvPr id="7" name="Obraz 6" descr="IMG_20181021_112223_HD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31499" y="764704"/>
            <a:ext cx="4512501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 descr="IMG_20181021_112257_HDR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764704"/>
            <a:ext cx="4788024" cy="3591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az 8" descr="IMG_20181021_145857 (1)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2987824" y="4077072"/>
            <a:ext cx="4488024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 descr="IMG_20181019_171410_resized_20181118_04341083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188640"/>
            <a:ext cx="3982870" cy="561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az 4" descr="IMG_20181019_174551_resized_20181118_04341675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47931" y="188640"/>
            <a:ext cx="5196069" cy="38970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pole tekstowe 5"/>
          <p:cNvSpPr txBox="1"/>
          <p:nvPr/>
        </p:nvSpPr>
        <p:spPr>
          <a:xfrm>
            <a:off x="4067944" y="4437112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Górne ogrody </a:t>
            </a:r>
            <a:r>
              <a:rPr lang="pl-PL" sz="2000" dirty="0" err="1">
                <a:latin typeface="Times New Roman" pitchFamily="18" charset="0"/>
                <a:cs typeface="Times New Roman" pitchFamily="18" charset="0"/>
              </a:rPr>
              <a:t>Barrakka</a:t>
            </a:r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 i widok na „trzy miasta”.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5363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467544" y="4653136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Błękit wciągnął nas …</a:t>
            </a:r>
          </a:p>
        </p:txBody>
      </p:sp>
      <p:pic>
        <p:nvPicPr>
          <p:cNvPr id="6" name="Obraz 5" descr="IMG_20181015_132837_resized_20181118_0434118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076056" cy="38070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 descr="IMG_20181020_132818_resized_20181118_04341425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473595" y="2492896"/>
            <a:ext cx="4670406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6387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 descr="IMG_20181015_141750_resized_20181118_04341368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620688"/>
            <a:ext cx="6084168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az 4" descr="IMG_20181016_0622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2161" y="-4715"/>
            <a:ext cx="3131840" cy="57707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pole tekstowe 5"/>
          <p:cNvSpPr txBox="1"/>
          <p:nvPr/>
        </p:nvSpPr>
        <p:spPr>
          <a:xfrm>
            <a:off x="251520" y="4653136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Segregacja odpadów komunalnych na Malcie – jak w Polsce </a:t>
            </a:r>
            <a:r>
              <a:rPr lang="pl-PL" sz="2000" dirty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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 descr="IMG_20181019_180517_resized_20181118_0434162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548680"/>
            <a:ext cx="6684235" cy="5013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pole tekstowe 4"/>
          <p:cNvSpPr txBox="1"/>
          <p:nvPr/>
        </p:nvSpPr>
        <p:spPr>
          <a:xfrm>
            <a:off x="7092280" y="2492896"/>
            <a:ext cx="1800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Fontanna Trytona </a:t>
            </a:r>
          </a:p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w stolicy Malty -</a:t>
            </a:r>
            <a:r>
              <a:rPr lang="pl-PL" sz="2000" dirty="0" err="1">
                <a:latin typeface="Times New Roman" pitchFamily="18" charset="0"/>
                <a:cs typeface="Times New Roman" pitchFamily="18" charset="0"/>
              </a:rPr>
              <a:t>Vallecie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2627784" y="3501008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Valletta</a:t>
            </a:r>
          </a:p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 i Konkatedra Św. Jana</a:t>
            </a:r>
          </a:p>
        </p:txBody>
      </p:sp>
      <p:pic>
        <p:nvPicPr>
          <p:cNvPr id="9" name="Obraz 8" descr="IMG_20181016_153550_HDR (1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95536" y="2420888"/>
            <a:ext cx="2304256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 descr="IMG_20181016_154242_HD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995936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Obraz 10" descr="IMG_20181022_155930_HHT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2100" y="476672"/>
            <a:ext cx="3921900" cy="52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 descr="IMG_20181024_13002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23528" y="188640"/>
            <a:ext cx="2088232" cy="5475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az 4" descr="IMG_20181016_154500_HDR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2470440" y="764704"/>
            <a:ext cx="6673560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pole tekstowe 5"/>
          <p:cNvSpPr txBox="1"/>
          <p:nvPr/>
        </p:nvSpPr>
        <p:spPr>
          <a:xfrm>
            <a:off x="3131840" y="5013176"/>
            <a:ext cx="4824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Pokaz armat i salut żołnierzy maltańskich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251520" y="476672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err="1">
                <a:latin typeface="Times New Roman" pitchFamily="18" charset="0"/>
                <a:cs typeface="Times New Roman" pitchFamily="18" charset="0"/>
              </a:rPr>
              <a:t>Vittoriossa</a:t>
            </a:r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 i przystań jachtowa</a:t>
            </a:r>
          </a:p>
        </p:txBody>
      </p:sp>
      <p:pic>
        <p:nvPicPr>
          <p:cNvPr id="6" name="Obraz 5" descr="1540397118587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80728"/>
            <a:ext cx="4860032" cy="3645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 descr="IMG_20181017_16433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788024" y="1916832"/>
            <a:ext cx="4355976" cy="3879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pole tekstowe 7"/>
          <p:cNvSpPr txBox="1"/>
          <p:nvPr/>
        </p:nvSpPr>
        <p:spPr>
          <a:xfrm>
            <a:off x="5364088" y="1556792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Opuncje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3923928" y="2852936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Spacerkiem tam …</a:t>
            </a:r>
          </a:p>
        </p:txBody>
      </p:sp>
      <p:pic>
        <p:nvPicPr>
          <p:cNvPr id="9" name="Obraz 8" descr="15395997365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620688"/>
            <a:ext cx="3455368" cy="2591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 descr="154005119396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3140968"/>
            <a:ext cx="3444213" cy="2583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Obraz 10" descr="154005123545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12093" y="3212976"/>
            <a:ext cx="3432043" cy="2574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pole tekstowe 11"/>
          <p:cNvSpPr txBox="1"/>
          <p:nvPr/>
        </p:nvSpPr>
        <p:spPr>
          <a:xfrm>
            <a:off x="179512" y="188640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Spacerkiem tu …</a:t>
            </a:r>
          </a:p>
        </p:txBody>
      </p:sp>
      <p:pic>
        <p:nvPicPr>
          <p:cNvPr id="13" name="Obraz 12" descr="IMG_20181015_132703_HDR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76056" y="0"/>
            <a:ext cx="3899926" cy="2924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ole tekstowe 11"/>
          <p:cNvSpPr txBox="1"/>
          <p:nvPr/>
        </p:nvSpPr>
        <p:spPr>
          <a:xfrm>
            <a:off x="6156176" y="2420888"/>
            <a:ext cx="28083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Degustacja dań regionalnych  </a:t>
            </a:r>
          </a:p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i lokalnych łakoci </a:t>
            </a:r>
          </a:p>
        </p:txBody>
      </p:sp>
      <p:pic>
        <p:nvPicPr>
          <p:cNvPr id="14" name="Obraz 13" descr="15400509262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411760" cy="3215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Obraz 14" descr="15404641425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6000" y="0"/>
            <a:ext cx="3048000" cy="228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Obraz 15" descr="IMG_20181019_175628_HDR (1)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3716778" y="3429000"/>
            <a:ext cx="5427222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Obraz 16" descr="1540481969512 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67744" y="0"/>
            <a:ext cx="3888432" cy="2916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Obraz 17" descr="IMG_20181023_082417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0" y="3356992"/>
            <a:ext cx="4392488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 descr="IMG_20181024_12454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4032448" cy="4941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az 4" descr="IMG_20181023_175253_resized_20181118_04341251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6155160" y="0"/>
            <a:ext cx="2988840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pole tekstowe 5"/>
          <p:cNvSpPr txBox="1"/>
          <p:nvPr/>
        </p:nvSpPr>
        <p:spPr>
          <a:xfrm>
            <a:off x="1619672" y="5157192"/>
            <a:ext cx="6408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Tradycje zakonu maltańskiego – trochę 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historii Malty.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Obraz 6" descr="IMG_20181018_16052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3923928" y="980728"/>
            <a:ext cx="2304256" cy="3182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 descr="IMG_20181024_13074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8420643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pole tekstowe 4"/>
          <p:cNvSpPr txBox="1"/>
          <p:nvPr/>
        </p:nvSpPr>
        <p:spPr>
          <a:xfrm>
            <a:off x="179512" y="3861048"/>
            <a:ext cx="4392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Patroni i patronki …</a:t>
            </a:r>
          </a:p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Kult świętych opiekujących się domami, 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mieszkańcami, </a:t>
            </a:r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ale także i statkami. </a:t>
            </a:r>
          </a:p>
        </p:txBody>
      </p:sp>
      <p:pic>
        <p:nvPicPr>
          <p:cNvPr id="6" name="Obraz 5" descr="IMG_20181015_144218_HDR (1) — kopia.jpg"/>
          <p:cNvPicPr>
            <a:picLocks noChangeAspect="1"/>
          </p:cNvPicPr>
          <p:nvPr/>
        </p:nvPicPr>
        <p:blipFill>
          <a:blip r:embed="rId4" cstate="print"/>
          <a:srcRect r="-852"/>
          <a:stretch>
            <a:fillRect/>
          </a:stretch>
        </p:blipFill>
        <p:spPr>
          <a:xfrm>
            <a:off x="4823520" y="2924944"/>
            <a:ext cx="4320480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4499992" y="5013176"/>
            <a:ext cx="4139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Zieleń inna niż nasza</a:t>
            </a:r>
          </a:p>
        </p:txBody>
      </p:sp>
      <p:pic>
        <p:nvPicPr>
          <p:cNvPr id="6" name="Obraz 5" descr="IMG_20181015_143223_HD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87350" y="476672"/>
            <a:ext cx="6056650" cy="454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 descr="IMG_20181015_142003_HDR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191930" cy="5589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IMG_20181018_163509_HD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590293" cy="3646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2555776" y="404664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Rabat, Mdina i wąskie uliczki...</a:t>
            </a:r>
          </a:p>
        </p:txBody>
      </p:sp>
      <p:pic>
        <p:nvPicPr>
          <p:cNvPr id="10" name="Obraz 9" descr="IMG_20181018_155359_HD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31640" y="2420888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az 8" descr="IMG_20181016_150151_HD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44616" y="980728"/>
            <a:ext cx="3635896" cy="4847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827584" y="4149080"/>
            <a:ext cx="4824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Wioska </a:t>
            </a:r>
            <a:r>
              <a:rPr lang="pl-PL" sz="2000" dirty="0" err="1">
                <a:latin typeface="Times New Roman" pitchFamily="18" charset="0"/>
                <a:cs typeface="Times New Roman" pitchFamily="18" charset="0"/>
              </a:rPr>
              <a:t>Papaya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Obraz 6" descr="IMG_20181026_141849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420888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 descr="IMG_20181026_142152 (1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0" y="0"/>
            <a:ext cx="4788024" cy="3861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1547664" y="4653136"/>
            <a:ext cx="4824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Różne kultury</a:t>
            </a:r>
          </a:p>
        </p:txBody>
      </p:sp>
      <p:pic>
        <p:nvPicPr>
          <p:cNvPr id="9" name="Obraz 8" descr="IMG_20181027_113822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724128" cy="4293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 descr="IMG_20181027_11400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5574128" y="620688"/>
            <a:ext cx="3569872" cy="26267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Obraz 10" descr="IMG_20181027_12121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4499992" y="3717032"/>
            <a:ext cx="4248472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611560" y="4509120"/>
            <a:ext cx="4824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Urokliwe GOZO</a:t>
            </a:r>
          </a:p>
        </p:txBody>
      </p:sp>
      <p:pic>
        <p:nvPicPr>
          <p:cNvPr id="8" name="Obraz 7" descr="IMG_20181027_1212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384"/>
            <a:ext cx="5280587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Obraz 11" descr="IMG_20181027_1301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0"/>
            <a:ext cx="3059832" cy="4079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Obraz 12" descr="IMG_20181027_131018_HD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91880" y="3068960"/>
            <a:ext cx="3719939" cy="27899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107504" y="3645024"/>
            <a:ext cx="48245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Sanktuarium Pinu</a:t>
            </a:r>
          </a:p>
          <a:p>
            <a:r>
              <a:rPr lang="pl-PL" sz="2000" dirty="0" err="1">
                <a:latin typeface="Times New Roman" pitchFamily="18" charset="0"/>
                <a:cs typeface="Times New Roman" pitchFamily="18" charset="0"/>
              </a:rPr>
              <a:t>Blue</a:t>
            </a:r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>
                <a:latin typeface="Times New Roman" pitchFamily="18" charset="0"/>
                <a:cs typeface="Times New Roman" pitchFamily="18" charset="0"/>
              </a:rPr>
              <a:t>Lagoone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000" dirty="0" err="1">
                <a:latin typeface="Times New Roman" pitchFamily="18" charset="0"/>
                <a:cs typeface="Times New Roman" pitchFamily="18" charset="0"/>
              </a:rPr>
              <a:t>Blue</a:t>
            </a:r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>
                <a:latin typeface="Times New Roman" pitchFamily="18" charset="0"/>
                <a:cs typeface="Times New Roman" pitchFamily="18" charset="0"/>
              </a:rPr>
              <a:t>Grotto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Klify </a:t>
            </a:r>
            <a:r>
              <a:rPr lang="pl-PL" sz="2000" dirty="0" err="1">
                <a:latin typeface="Times New Roman" pitchFamily="18" charset="0"/>
                <a:cs typeface="Times New Roman" pitchFamily="18" charset="0"/>
              </a:rPr>
              <a:t>Xlandi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Obraz 8" descr="IMG_20181027_1510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64496" cy="3348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 descr="IMG_20181027_153452_HDR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60032" y="2492896"/>
            <a:ext cx="4483968" cy="3362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Obraz 10" descr="IMG_20181027_153854_HD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0"/>
            <a:ext cx="4499992" cy="3275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Obraz 13" descr="IMG_20181027_154224 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51720" y="2708920"/>
            <a:ext cx="2409782" cy="32130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1259632" y="0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000" dirty="0" err="1">
                <a:latin typeface="Times New Roman" pitchFamily="18" charset="0"/>
                <a:cs typeface="Times New Roman" pitchFamily="18" charset="0"/>
              </a:rPr>
              <a:t>Interesting</a:t>
            </a:r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>
                <a:latin typeface="Times New Roman" pitchFamily="18" charset="0"/>
                <a:cs typeface="Times New Roman" pitchFamily="18" charset="0"/>
              </a:rPr>
              <a:t>views</a:t>
            </a:r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 …</a:t>
            </a:r>
          </a:p>
        </p:txBody>
      </p:sp>
      <p:pic>
        <p:nvPicPr>
          <p:cNvPr id="8" name="Obraz 7" descr="IMG_20181015_175639_HDR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20688"/>
            <a:ext cx="3901362" cy="5201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Obraz 10" descr="IMG_20181019_175611_HDR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716016" y="0"/>
            <a:ext cx="4427984" cy="3137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Obraz 11" descr="IMG_20181020_153916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1" y="2813534"/>
            <a:ext cx="3960440" cy="297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rostokąt 8"/>
          <p:cNvSpPr>
            <a:spLocks noChangeArrowheads="1"/>
          </p:cNvSpPr>
          <p:nvPr/>
        </p:nvSpPr>
        <p:spPr bwMode="auto">
          <a:xfrm>
            <a:off x="5364163" y="5805488"/>
            <a:ext cx="3779837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>
                <a:latin typeface="Times New Roman" pitchFamily="18" charset="0"/>
                <a:cs typeface="Times New Roman" pitchFamily="18" charset="0"/>
              </a:rPr>
              <a:t>Nowoczesny nauczyciel – świadomy Europejczyk </a:t>
            </a:r>
          </a:p>
          <a:p>
            <a:pPr algn="ctr"/>
            <a:endParaRPr lang="pl-PL" sz="1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1600" b="1">
                <a:latin typeface="Times New Roman" pitchFamily="18" charset="0"/>
                <a:cs typeface="Times New Roman" pitchFamily="18" charset="0"/>
              </a:rPr>
              <a:t>2018-1-PL01-KA101-047962</a:t>
            </a:r>
          </a:p>
        </p:txBody>
      </p:sp>
      <p:pic>
        <p:nvPicPr>
          <p:cNvPr id="18435" name="Picture 12" descr="https://eacea.ec.europa.eu/sites/eacea-site/files/logosbeneficaireserasmusright_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488"/>
            <a:ext cx="5364163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3779912" y="836712"/>
            <a:ext cx="48245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I cóż na koniec?</a:t>
            </a:r>
          </a:p>
          <a:p>
            <a:endParaRPr lang="pl-PL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Dziękujemy za uwagę !</a:t>
            </a:r>
          </a:p>
          <a:p>
            <a:endParaRPr lang="pl-PL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dirty="0" err="1">
                <a:latin typeface="Times New Roman" pitchFamily="18" charset="0"/>
                <a:cs typeface="Times New Roman" pitchFamily="18" charset="0"/>
              </a:rPr>
              <a:t>love</a:t>
            </a:r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 Malta. We </a:t>
            </a:r>
            <a:r>
              <a:rPr lang="pl-PL" sz="2800" dirty="0" err="1">
                <a:latin typeface="Times New Roman" pitchFamily="18" charset="0"/>
                <a:cs typeface="Times New Roman" pitchFamily="18" charset="0"/>
              </a:rPr>
              <a:t>love</a:t>
            </a:r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 Malta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pl-PL" sz="2800" dirty="0">
              <a:latin typeface="Times New Roman" pitchFamily="18" charset="0"/>
              <a:cs typeface="Times New Roman" pitchFamily="18" charset="0"/>
            </a:endParaRPr>
          </a:p>
          <a:p>
            <a:endParaRPr lang="pl-PL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Ewa Skotnicka i Justyna Nowak</a:t>
            </a:r>
          </a:p>
          <a:p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Obraz 6" descr="1540051205223 (1).jpg"/>
          <p:cNvPicPr>
            <a:picLocks noChangeAspect="1"/>
          </p:cNvPicPr>
          <p:nvPr/>
        </p:nvPicPr>
        <p:blipFill>
          <a:blip r:embed="rId3" cstate="print"/>
          <a:srcRect l="-3150" t="21262" r="32298" b="1675"/>
          <a:stretch>
            <a:fillRect/>
          </a:stretch>
        </p:blipFill>
        <p:spPr>
          <a:xfrm>
            <a:off x="0" y="476672"/>
            <a:ext cx="3240360" cy="4699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pływ">
  <a:themeElements>
    <a:clrScheme name="Niestandardowy 1">
      <a:dk1>
        <a:sysClr val="windowText" lastClr="000000"/>
      </a:dk1>
      <a:lt1>
        <a:srgbClr val="BDFFDA"/>
      </a:lt1>
      <a:dk2>
        <a:srgbClr val="D0FFE5"/>
      </a:dk2>
      <a:lt2>
        <a:srgbClr val="F8F8F8"/>
      </a:lt2>
      <a:accent1>
        <a:srgbClr val="00B952"/>
      </a:accent1>
      <a:accent2>
        <a:srgbClr val="00B050"/>
      </a:accent2>
      <a:accent3>
        <a:srgbClr val="00AD4D"/>
      </a:accent3>
      <a:accent4>
        <a:srgbClr val="00E767"/>
      </a:accent4>
      <a:accent5>
        <a:srgbClr val="57AF3B"/>
      </a:accent5>
      <a:accent6>
        <a:srgbClr val="248D7B"/>
      </a:accent6>
      <a:hlink>
        <a:srgbClr val="E2D700"/>
      </a:hlink>
      <a:folHlink>
        <a:srgbClr val="00B050"/>
      </a:folHlink>
    </a:clrScheme>
    <a:fontScheme name="Przepły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rzepły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Niestandardowy 1">
    <a:dk1>
      <a:sysClr val="windowText" lastClr="000000"/>
    </a:dk1>
    <a:lt1>
      <a:srgbClr val="BDFFDA"/>
    </a:lt1>
    <a:dk2>
      <a:srgbClr val="D0FFE5"/>
    </a:dk2>
    <a:lt2>
      <a:srgbClr val="F8F8F8"/>
    </a:lt2>
    <a:accent1>
      <a:srgbClr val="00B952"/>
    </a:accent1>
    <a:accent2>
      <a:srgbClr val="00B050"/>
    </a:accent2>
    <a:accent3>
      <a:srgbClr val="00AD4D"/>
    </a:accent3>
    <a:accent4>
      <a:srgbClr val="00E767"/>
    </a:accent4>
    <a:accent5>
      <a:srgbClr val="57AF3B"/>
    </a:accent5>
    <a:accent6>
      <a:srgbClr val="248D7B"/>
    </a:accent6>
    <a:hlink>
      <a:srgbClr val="E2D700"/>
    </a:hlink>
    <a:folHlink>
      <a:srgbClr val="00B05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610</TotalTime>
  <Words>465</Words>
  <Application>Microsoft Office PowerPoint</Application>
  <PresentationFormat>Pokaz na ekranie (4:3)</PresentationFormat>
  <Paragraphs>161</Paragraphs>
  <Slides>30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2</vt:i4>
      </vt:variant>
      <vt:variant>
        <vt:lpstr>Tytuły slajdów</vt:lpstr>
      </vt:variant>
      <vt:variant>
        <vt:i4>30</vt:i4>
      </vt:variant>
    </vt:vector>
  </HeadingPairs>
  <TitlesOfParts>
    <vt:vector size="32" baseType="lpstr">
      <vt:lpstr>Przepływ</vt:lpstr>
      <vt:lpstr>Projekt niestandardowy</vt:lpstr>
      <vt:lpstr>Tytuł projektu: Nowoczesny nauczyciel – świadomy Europejczyk   A modern teacher – an aware European 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Agnieszka</dc:creator>
  <cp:lastModifiedBy>Agnieszka</cp:lastModifiedBy>
  <cp:revision>69</cp:revision>
  <dcterms:created xsi:type="dcterms:W3CDTF">2018-10-17T13:41:48Z</dcterms:created>
  <dcterms:modified xsi:type="dcterms:W3CDTF">2019-05-10T16:27:28Z</dcterms:modified>
</cp:coreProperties>
</file>