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 id="2147483687"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Lst>
  <p:sldSz cx="9144000" cy="6858000" type="screen4x3"/>
  <p:notesSz cx="7559675" cy="10691813"/>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1" d="100"/>
          <a:sy n="101" d="100"/>
        </p:scale>
        <p:origin x="-84" y="-12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9"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0" name="PlaceHolder 2"/>
          <p:cNvSpPr>
            <a:spLocks noGrp="1"/>
          </p:cNvSpPr>
          <p:nvPr>
            <p:ph type="subTitle"/>
          </p:nvPr>
        </p:nvSpPr>
        <p:spPr>
          <a:xfrm>
            <a:off x="457200" y="1604520"/>
            <a:ext cx="8229240" cy="3977280"/>
          </a:xfrm>
          <a:prstGeom prst="rect">
            <a:avLst/>
          </a:prstGeom>
        </p:spPr>
        <p:txBody>
          <a:bodyPr lIns="0" tIns="0" rIns="0" bIns="0" anchor="ctr">
            <a:spAutoFit/>
          </a:bodyPr>
          <a:lstStyle/>
          <a:p>
            <a:pPr algn="ctr"/>
            <a:endParaRPr lang="pl-PL"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2"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3"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4"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5"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6"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7" name="PlaceHolder 1"/>
          <p:cNvSpPr>
            <a:spLocks noGrp="1"/>
          </p:cNvSpPr>
          <p:nvPr>
            <p:ph type="subTitle"/>
          </p:nvPr>
        </p:nvSpPr>
        <p:spPr>
          <a:xfrm>
            <a:off x="502920" y="4985640"/>
            <a:ext cx="8183520" cy="4874040"/>
          </a:xfrm>
          <a:prstGeom prst="rect">
            <a:avLst/>
          </a:prstGeom>
        </p:spPr>
        <p:txBody>
          <a:bodyPr lIns="0" tIns="0" rIns="0" bIns="0" anchor="ctr">
            <a:spAutoFit/>
          </a:bodyPr>
          <a:lstStyle/>
          <a:p>
            <a:pPr algn="ctr"/>
            <a:endParaRPr lang="pl-PL"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9"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20"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21"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23"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24"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25"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27"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28"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29"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31"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32"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3"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34"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35"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36"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37"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8"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39"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40"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41"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42"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43"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44"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2"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53" name="PlaceHolder 2"/>
          <p:cNvSpPr>
            <a:spLocks noGrp="1"/>
          </p:cNvSpPr>
          <p:nvPr>
            <p:ph type="subTitle"/>
          </p:nvPr>
        </p:nvSpPr>
        <p:spPr>
          <a:xfrm>
            <a:off x="457200" y="1604520"/>
            <a:ext cx="8229240" cy="3977280"/>
          </a:xfrm>
          <a:prstGeom prst="rect">
            <a:avLst/>
          </a:prstGeom>
        </p:spPr>
        <p:txBody>
          <a:bodyPr lIns="0" tIns="0" rIns="0" bIns="0" anchor="ctr">
            <a:spAutoFit/>
          </a:bodyPr>
          <a:lstStyle/>
          <a:p>
            <a:pPr algn="ctr"/>
            <a:endParaRPr lang="pl-PL"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4"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55"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6"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57"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58"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9"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60" name="PlaceHolder 1"/>
          <p:cNvSpPr>
            <a:spLocks noGrp="1"/>
          </p:cNvSpPr>
          <p:nvPr>
            <p:ph type="subTitle"/>
          </p:nvPr>
        </p:nvSpPr>
        <p:spPr>
          <a:xfrm>
            <a:off x="502920" y="4985640"/>
            <a:ext cx="8183520" cy="4874040"/>
          </a:xfrm>
          <a:prstGeom prst="rect">
            <a:avLst/>
          </a:prstGeom>
        </p:spPr>
        <p:txBody>
          <a:bodyPr lIns="0" tIns="0" rIns="0" bIns="0" anchor="ctr">
            <a:spAutoFit/>
          </a:bodyPr>
          <a:lstStyle/>
          <a:p>
            <a:pPr algn="ctr"/>
            <a:endParaRPr lang="pl-PL"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62"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63"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64"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65"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66"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67"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68"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70"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71"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72"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74"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75"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6"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77"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78"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79"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80"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81"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82"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83"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84"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85"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86"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87"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96"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97" name="PlaceHolder 2"/>
          <p:cNvSpPr>
            <a:spLocks noGrp="1"/>
          </p:cNvSpPr>
          <p:nvPr>
            <p:ph type="subTitle"/>
          </p:nvPr>
        </p:nvSpPr>
        <p:spPr>
          <a:xfrm>
            <a:off x="457200" y="1604520"/>
            <a:ext cx="8229240" cy="3977280"/>
          </a:xfrm>
          <a:prstGeom prst="rect">
            <a:avLst/>
          </a:prstGeom>
        </p:spPr>
        <p:txBody>
          <a:bodyPr lIns="0" tIns="0" rIns="0" bIns="0" anchor="ctr">
            <a:spAutoFit/>
          </a:bodyPr>
          <a:lstStyle/>
          <a:p>
            <a:pPr algn="ctr"/>
            <a:endParaRPr lang="pl-PL" sz="3200" b="0" strike="noStrike" spc="-1">
              <a:latin typeface="Aria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98"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99"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00"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01"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02"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3"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04" name="PlaceHolder 1"/>
          <p:cNvSpPr>
            <a:spLocks noGrp="1"/>
          </p:cNvSpPr>
          <p:nvPr>
            <p:ph type="subTitle"/>
          </p:nvPr>
        </p:nvSpPr>
        <p:spPr>
          <a:xfrm>
            <a:off x="502920" y="4985640"/>
            <a:ext cx="8183520" cy="4874040"/>
          </a:xfrm>
          <a:prstGeom prst="rect">
            <a:avLst/>
          </a:prstGeom>
        </p:spPr>
        <p:txBody>
          <a:bodyPr lIns="0" tIns="0" rIns="0" bIns="0" anchor="ctr">
            <a:spAutoFit/>
          </a:bodyPr>
          <a:lstStyle/>
          <a:p>
            <a:pPr algn="ctr"/>
            <a:endParaRPr lang="pl-PL" sz="3200" b="0" strike="noStrike" spc="-1">
              <a:latin typeface="Aria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06"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07"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08"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10"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11"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12"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13"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14"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15"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16"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18"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19"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20"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21"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22"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23"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24"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25"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26"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27"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28"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29"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30"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31"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39"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40" name="PlaceHolder 2"/>
          <p:cNvSpPr>
            <a:spLocks noGrp="1"/>
          </p:cNvSpPr>
          <p:nvPr>
            <p:ph type="subTitle"/>
          </p:nvPr>
        </p:nvSpPr>
        <p:spPr>
          <a:xfrm>
            <a:off x="457200" y="1604520"/>
            <a:ext cx="8229240" cy="3977280"/>
          </a:xfrm>
          <a:prstGeom prst="rect">
            <a:avLst/>
          </a:prstGeom>
        </p:spPr>
        <p:txBody>
          <a:bodyPr lIns="0" tIns="0" rIns="0" bIns="0" anchor="ctr">
            <a:spAutoFit/>
          </a:bodyPr>
          <a:lstStyle/>
          <a:p>
            <a:pPr algn="ctr"/>
            <a:endParaRPr lang="pl-PL" sz="3200" b="0" strike="noStrike" spc="-1">
              <a:latin typeface="Aria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41"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42"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43"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44"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45"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46"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47" name="PlaceHolder 1"/>
          <p:cNvSpPr>
            <a:spLocks noGrp="1"/>
          </p:cNvSpPr>
          <p:nvPr>
            <p:ph type="subTitle"/>
          </p:nvPr>
        </p:nvSpPr>
        <p:spPr>
          <a:xfrm>
            <a:off x="502920" y="4985640"/>
            <a:ext cx="8183520" cy="4874040"/>
          </a:xfrm>
          <a:prstGeom prst="rect">
            <a:avLst/>
          </a:prstGeom>
        </p:spPr>
        <p:txBody>
          <a:bodyPr lIns="0" tIns="0" rIns="0" bIns="0" anchor="ctr">
            <a:spAutoFit/>
          </a:bodyPr>
          <a:lstStyle/>
          <a:p>
            <a:pPr algn="ctr"/>
            <a:endParaRPr lang="pl-PL" sz="3200" b="0" strike="noStrike" spc="-1">
              <a:latin typeface="Aria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48"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49"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50"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51"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52"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53"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54"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55"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56"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57"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58"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59"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60"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61"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62"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63"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64"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65"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66"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67"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68" name="PlaceHolder 1"/>
          <p:cNvSpPr>
            <a:spLocks noGrp="1"/>
          </p:cNvSpPr>
          <p:nvPr>
            <p:ph type="title"/>
          </p:nvPr>
        </p:nvSpPr>
        <p:spPr>
          <a:xfrm>
            <a:off x="502920" y="4985640"/>
            <a:ext cx="8183520" cy="1051200"/>
          </a:xfrm>
          <a:prstGeom prst="rect">
            <a:avLst/>
          </a:prstGeom>
        </p:spPr>
        <p:txBody>
          <a:bodyPr lIns="0" tIns="0" rIns="0" bIns="0" anchor="ctr">
            <a:spAutoFit/>
          </a:bodyPr>
          <a:lstStyle/>
          <a:p>
            <a:endParaRPr lang="pl-PL" sz="1800" b="0" strike="noStrike" spc="-1">
              <a:solidFill>
                <a:srgbClr val="000000"/>
              </a:solidFill>
              <a:latin typeface="Verdana"/>
            </a:endParaRPr>
          </a:p>
        </p:txBody>
      </p:sp>
      <p:sp>
        <p:nvSpPr>
          <p:cNvPr id="169"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70"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71"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72"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73"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
        <p:nvSpPr>
          <p:cNvPr id="174"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pl-PL" sz="2800" b="0" strike="noStrike" spc="-1">
              <a:solidFill>
                <a:srgbClr val="000000"/>
              </a:solidFill>
              <a:latin typeface="Verdana"/>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3DED1"/>
        </a:solidFill>
        <a:effectLst/>
      </p:bgPr>
    </p:bg>
    <p:spTree>
      <p:nvGrpSpPr>
        <p:cNvPr id="1" name=""/>
        <p:cNvGrpSpPr/>
        <p:nvPr/>
      </p:nvGrpSpPr>
      <p:grpSpPr>
        <a:xfrm>
          <a:off x="0" y="0"/>
          <a:ext cx="0" cy="0"/>
          <a:chOff x="0" y="0"/>
          <a:chExt cx="0" cy="0"/>
        </a:xfrm>
      </p:grpSpPr>
      <p:sp>
        <p:nvSpPr>
          <p:cNvPr id="9" name="CustomShape 1" hidden="1"/>
          <p:cNvSpPr/>
          <p:nvPr/>
        </p:nvSpPr>
        <p:spPr>
          <a:xfrm>
            <a:off x="304920" y="329040"/>
            <a:ext cx="8531640" cy="6196320"/>
          </a:xfrm>
          <a:prstGeom prst="roundRect">
            <a:avLst>
              <a:gd name="adj" fmla="val 2081"/>
            </a:avLst>
          </a:prstGeom>
          <a:gradFill rotWithShape="0">
            <a:gsLst>
              <a:gs pos="0">
                <a:srgbClr val="FFFFFF"/>
              </a:gs>
              <a:gs pos="98000">
                <a:srgbClr val="FFFFFF"/>
              </a:gs>
              <a:gs pos="99055">
                <a:srgbClr val="F7F7F7"/>
              </a:gs>
              <a:gs pos="100000">
                <a:srgbClr val="DADADA"/>
              </a:gs>
            </a:gsLst>
            <a:lin ang="5400000"/>
          </a:gradFill>
          <a:ln w="2160">
            <a:solidFill>
              <a:srgbClr val="A4A4A3"/>
            </a:solidFill>
            <a:round/>
          </a:ln>
          <a:effectLst>
            <a:outerShdw blurRad="76200" dist="50760" dir="5400000" algn="tl" rotWithShape="0">
              <a:srgbClr val="000000">
                <a:alpha val="25000"/>
              </a:srgbClr>
            </a:outerShdw>
          </a:effectLst>
        </p:spPr>
        <p:style>
          <a:lnRef idx="3">
            <a:schemeClr val="lt1"/>
          </a:lnRef>
          <a:fillRef idx="1">
            <a:schemeClr val="accent1"/>
          </a:fillRef>
          <a:effectRef idx="1">
            <a:schemeClr val="accent1"/>
          </a:effectRef>
          <a:fontRef idx="minor"/>
        </p:style>
      </p:sp>
      <p:sp>
        <p:nvSpPr>
          <p:cNvPr id="10" name="CustomShape 2" hidden="1"/>
          <p:cNvSpPr/>
          <p:nvPr/>
        </p:nvSpPr>
        <p:spPr>
          <a:xfrm>
            <a:off x="418680" y="434160"/>
            <a:ext cx="8306280" cy="5486040"/>
          </a:xfrm>
          <a:prstGeom prst="roundRect">
            <a:avLst>
              <a:gd name="adj" fmla="val 2127"/>
            </a:avLst>
          </a:prstGeom>
          <a:gradFill rotWithShape="0">
            <a:gsLst>
              <a:gs pos="0">
                <a:schemeClr val="bg1">
                  <a:tint val="75000"/>
                  <a:satMod val="150000"/>
                </a:schemeClr>
              </a:gs>
              <a:gs pos="55000">
                <a:schemeClr val="bg1">
                  <a:shade val="75000"/>
                  <a:satMod val="100000"/>
                </a:schemeClr>
              </a:gs>
              <a:gs pos="100000">
                <a:schemeClr val="bg1">
                  <a:shade val="35000"/>
                  <a:satMod val="100000"/>
                </a:schemeClr>
              </a:gs>
            </a:gsLst>
            <a:lin ang="0"/>
          </a:gradFill>
          <a:ln w="9000">
            <a:noFill/>
          </a:ln>
          <a:effectLst>
            <a:outerShdw blurRad="65500" dist="38160" dir="5400000" rotWithShape="0">
              <a:srgbClr val="000000">
                <a:alpha val="40000"/>
              </a:srgbClr>
            </a:outerShdw>
          </a:effectLst>
        </p:spPr>
        <p:style>
          <a:lnRef idx="3">
            <a:schemeClr val="lt1"/>
          </a:lnRef>
          <a:fillRef idx="1">
            <a:schemeClr val="accent1"/>
          </a:fillRef>
          <a:effectRef idx="1">
            <a:schemeClr val="accent1"/>
          </a:effectRef>
          <a:fontRef idx="minor"/>
        </p:style>
      </p:sp>
      <p:sp>
        <p:nvSpPr>
          <p:cNvPr id="2" name="CustomShape 3"/>
          <p:cNvSpPr/>
          <p:nvPr/>
        </p:nvSpPr>
        <p:spPr>
          <a:xfrm>
            <a:off x="304920" y="329040"/>
            <a:ext cx="8531640" cy="6196320"/>
          </a:xfrm>
          <a:prstGeom prst="roundRect">
            <a:avLst>
              <a:gd name="adj" fmla="val 2081"/>
            </a:avLst>
          </a:prstGeom>
          <a:gradFill rotWithShape="0">
            <a:gsLst>
              <a:gs pos="0">
                <a:srgbClr val="FFFFFF"/>
              </a:gs>
              <a:gs pos="98000">
                <a:srgbClr val="FFFFFF"/>
              </a:gs>
              <a:gs pos="99055">
                <a:srgbClr val="F7F7F7"/>
              </a:gs>
              <a:gs pos="100000">
                <a:srgbClr val="DADADA"/>
              </a:gs>
            </a:gsLst>
            <a:lin ang="5400000"/>
          </a:gradFill>
          <a:ln w="2160">
            <a:solidFill>
              <a:srgbClr val="A4A4A3"/>
            </a:solidFill>
            <a:round/>
          </a:ln>
          <a:effectLst>
            <a:outerShdw blurRad="76200" dist="50760" dir="5400000" algn="tl" rotWithShape="0">
              <a:srgbClr val="000000">
                <a:alpha val="25000"/>
              </a:srgbClr>
            </a:outerShdw>
          </a:effectLst>
        </p:spPr>
        <p:style>
          <a:lnRef idx="3">
            <a:schemeClr val="lt1"/>
          </a:lnRef>
          <a:fillRef idx="1">
            <a:schemeClr val="accent1"/>
          </a:fillRef>
          <a:effectRef idx="1">
            <a:schemeClr val="accent1"/>
          </a:effectRef>
          <a:fontRef idx="minor"/>
        </p:style>
      </p:sp>
      <p:sp>
        <p:nvSpPr>
          <p:cNvPr id="3" name="CustomShape 4"/>
          <p:cNvSpPr/>
          <p:nvPr/>
        </p:nvSpPr>
        <p:spPr>
          <a:xfrm>
            <a:off x="418680" y="434160"/>
            <a:ext cx="8306280" cy="3108600"/>
          </a:xfrm>
          <a:prstGeom prst="roundRect">
            <a:avLst>
              <a:gd name="adj" fmla="val 4578"/>
            </a:avLst>
          </a:prstGeom>
          <a:gradFill rotWithShape="0">
            <a:gsLst>
              <a:gs pos="0">
                <a:schemeClr val="bg1">
                  <a:tint val="75000"/>
                  <a:satMod val="150000"/>
                </a:schemeClr>
              </a:gs>
              <a:gs pos="55000">
                <a:schemeClr val="bg1">
                  <a:shade val="75000"/>
                  <a:satMod val="100000"/>
                </a:schemeClr>
              </a:gs>
              <a:gs pos="100000">
                <a:schemeClr val="bg1">
                  <a:shade val="35000"/>
                  <a:satMod val="100000"/>
                </a:schemeClr>
              </a:gs>
            </a:gsLst>
            <a:lin ang="0"/>
          </a:gradFill>
          <a:ln w="9000">
            <a:noFill/>
          </a:ln>
          <a:effectLst>
            <a:outerShdw blurRad="65500" dist="38160" dir="5400000" rotWithShape="0">
              <a:srgbClr val="000000">
                <a:alpha val="40000"/>
              </a:srgbClr>
            </a:outerShdw>
          </a:effectLst>
        </p:spPr>
        <p:style>
          <a:lnRef idx="3">
            <a:schemeClr val="lt1"/>
          </a:lnRef>
          <a:fillRef idx="1">
            <a:schemeClr val="accent1"/>
          </a:fillRef>
          <a:effectRef idx="1">
            <a:schemeClr val="accent1"/>
          </a:effectRef>
          <a:fontRef idx="minor"/>
        </p:style>
      </p:sp>
      <p:sp>
        <p:nvSpPr>
          <p:cNvPr id="4" name="PlaceHolder 5"/>
          <p:cNvSpPr>
            <a:spLocks noGrp="1"/>
          </p:cNvSpPr>
          <p:nvPr>
            <p:ph type="title"/>
          </p:nvPr>
        </p:nvSpPr>
        <p:spPr>
          <a:xfrm>
            <a:off x="722520" y="1820160"/>
            <a:ext cx="7772040" cy="1828440"/>
          </a:xfrm>
          <a:prstGeom prst="rect">
            <a:avLst/>
          </a:prstGeom>
        </p:spPr>
        <p:txBody>
          <a:bodyPr lIns="45720" tIns="45000" rIns="45720" anchor="b">
            <a:noAutofit/>
          </a:bodyPr>
          <a:lstStyle/>
          <a:p>
            <a:pPr algn="r">
              <a:lnSpc>
                <a:spcPct val="100000"/>
              </a:lnSpc>
            </a:pPr>
            <a:r>
              <a:rPr lang="pl-PL" sz="4500" b="1" strike="noStrike" spc="-1">
                <a:solidFill>
                  <a:srgbClr val="FF9257"/>
                </a:solidFill>
                <a:latin typeface="Verdana"/>
              </a:rPr>
              <a:t>Kliknij, aby edytować styl</a:t>
            </a:r>
            <a:endParaRPr lang="pl-PL" sz="4500" b="0" strike="noStrike" spc="-1">
              <a:solidFill>
                <a:srgbClr val="000000"/>
              </a:solidFill>
              <a:latin typeface="Verdana"/>
            </a:endParaRPr>
          </a:p>
        </p:txBody>
      </p:sp>
      <p:sp>
        <p:nvSpPr>
          <p:cNvPr id="5" name="PlaceHolder 6"/>
          <p:cNvSpPr>
            <a:spLocks noGrp="1"/>
          </p:cNvSpPr>
          <p:nvPr>
            <p:ph type="dt"/>
          </p:nvPr>
        </p:nvSpPr>
        <p:spPr>
          <a:xfrm>
            <a:off x="3776400" y="6111720"/>
            <a:ext cx="2285640" cy="364680"/>
          </a:xfrm>
          <a:prstGeom prst="rect">
            <a:avLst/>
          </a:prstGeom>
        </p:spPr>
        <p:txBody>
          <a:bodyPr lIns="90000" tIns="45000" rIns="90000" bIns="45000" anchor="b">
            <a:noAutofit/>
          </a:bodyPr>
          <a:lstStyle/>
          <a:p>
            <a:pPr algn="r">
              <a:lnSpc>
                <a:spcPct val="100000"/>
              </a:lnSpc>
            </a:pPr>
            <a:fld id="{CC567D18-E76D-4151-BCF1-B3F44D7D5C72}" type="datetime">
              <a:rPr lang="pl-PL" sz="1000" b="0" strike="noStrike" spc="-1">
                <a:solidFill>
                  <a:srgbClr val="A7A49A"/>
                </a:solidFill>
                <a:latin typeface="Verdana"/>
              </a:rPr>
              <a:t>2020-05-18</a:t>
            </a:fld>
            <a:endParaRPr lang="pl-PL" sz="1000" b="0" strike="noStrike" spc="-1">
              <a:latin typeface="Times New Roman"/>
            </a:endParaRPr>
          </a:p>
        </p:txBody>
      </p:sp>
      <p:sp>
        <p:nvSpPr>
          <p:cNvPr id="6" name="PlaceHolder 7"/>
          <p:cNvSpPr>
            <a:spLocks noGrp="1"/>
          </p:cNvSpPr>
          <p:nvPr>
            <p:ph type="ftr"/>
          </p:nvPr>
        </p:nvSpPr>
        <p:spPr>
          <a:xfrm>
            <a:off x="6062400" y="6111720"/>
            <a:ext cx="2285640" cy="364680"/>
          </a:xfrm>
          <a:prstGeom prst="rect">
            <a:avLst/>
          </a:prstGeom>
        </p:spPr>
        <p:txBody>
          <a:bodyPr lIns="90000" tIns="45000" rIns="90000" bIns="45000" anchor="b">
            <a:noAutofit/>
          </a:bodyPr>
          <a:lstStyle/>
          <a:p>
            <a:endParaRPr lang="pl-PL" sz="2400" b="0" strike="noStrike" spc="-1">
              <a:latin typeface="Times New Roman"/>
            </a:endParaRPr>
          </a:p>
        </p:txBody>
      </p:sp>
      <p:sp>
        <p:nvSpPr>
          <p:cNvPr id="7" name="PlaceHolder 8"/>
          <p:cNvSpPr>
            <a:spLocks noGrp="1"/>
          </p:cNvSpPr>
          <p:nvPr>
            <p:ph type="sldNum"/>
          </p:nvPr>
        </p:nvSpPr>
        <p:spPr>
          <a:xfrm>
            <a:off x="8348400" y="6111720"/>
            <a:ext cx="456840" cy="364680"/>
          </a:xfrm>
          <a:prstGeom prst="rect">
            <a:avLst/>
          </a:prstGeom>
        </p:spPr>
        <p:txBody>
          <a:bodyPr lIns="90000" tIns="45000" rIns="90000" bIns="45000" anchor="b">
            <a:noAutofit/>
          </a:bodyPr>
          <a:lstStyle/>
          <a:p>
            <a:pPr algn="r">
              <a:lnSpc>
                <a:spcPct val="100000"/>
              </a:lnSpc>
            </a:pPr>
            <a:fld id="{516E3DD0-3EBE-421A-BC11-BB9F25F1105B}" type="slidenum">
              <a:rPr lang="pl-PL" sz="1000" b="0" strike="noStrike" spc="-1">
                <a:solidFill>
                  <a:srgbClr val="A7A49A"/>
                </a:solidFill>
                <a:latin typeface="Verdana"/>
              </a:rPr>
              <a:t>‹#›</a:t>
            </a:fld>
            <a:endParaRPr lang="pl-PL" sz="1000" b="0" strike="noStrike" spc="-1">
              <a:latin typeface="Times New Roman"/>
            </a:endParaRPr>
          </a:p>
        </p:txBody>
      </p:sp>
      <p:sp>
        <p:nvSpPr>
          <p:cNvPr id="8" name="PlaceHolder 9"/>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pl-PL" sz="2800" b="0" strike="noStrike" spc="-1">
                <a:solidFill>
                  <a:srgbClr val="000000"/>
                </a:solidFill>
                <a:latin typeface="Verdana"/>
              </a:rPr>
              <a:t>Kliknij, aby edytować format tekstu konspektu</a:t>
            </a:r>
          </a:p>
          <a:p>
            <a:pPr marL="864000" lvl="1" indent="-324000">
              <a:spcBef>
                <a:spcPts val="1134"/>
              </a:spcBef>
              <a:buClr>
                <a:srgbClr val="000000"/>
              </a:buClr>
              <a:buSzPct val="75000"/>
              <a:buFont typeface="Symbol" charset="2"/>
              <a:buChar char=""/>
            </a:pPr>
            <a:r>
              <a:rPr lang="pl-PL" sz="2200" b="0" strike="noStrike" spc="-1">
                <a:solidFill>
                  <a:srgbClr val="000000"/>
                </a:solidFill>
                <a:latin typeface="Verdana"/>
              </a:rPr>
              <a:t>Drugi poziom konspektu</a:t>
            </a:r>
          </a:p>
          <a:p>
            <a:pPr marL="1296000" lvl="2" indent="-288000">
              <a:spcBef>
                <a:spcPts val="850"/>
              </a:spcBef>
              <a:buClr>
                <a:srgbClr val="000000"/>
              </a:buClr>
              <a:buSzPct val="45000"/>
              <a:buFont typeface="Wingdings" charset="2"/>
              <a:buChar char=""/>
            </a:pPr>
            <a:r>
              <a:rPr lang="pl-PL" sz="1900" b="0" strike="noStrike" spc="-1">
                <a:solidFill>
                  <a:srgbClr val="000000"/>
                </a:solidFill>
                <a:latin typeface="Verdana"/>
              </a:rPr>
              <a:t>Trzeci poziom konspektu</a:t>
            </a:r>
          </a:p>
          <a:p>
            <a:pPr marL="1728000" lvl="3" indent="-216000">
              <a:spcBef>
                <a:spcPts val="567"/>
              </a:spcBef>
              <a:buClr>
                <a:srgbClr val="000000"/>
              </a:buClr>
              <a:buSzPct val="75000"/>
              <a:buFont typeface="Symbol" charset="2"/>
              <a:buChar char=""/>
            </a:pPr>
            <a:r>
              <a:rPr lang="pl-PL" sz="1800" b="0" strike="noStrike" spc="-1">
                <a:solidFill>
                  <a:srgbClr val="000000"/>
                </a:solidFill>
                <a:latin typeface="Verdana"/>
              </a:rPr>
              <a:t>Czwarty poziom konspektu</a:t>
            </a:r>
          </a:p>
          <a:p>
            <a:pPr marL="2160000" lvl="4" indent="-216000">
              <a:spcBef>
                <a:spcPts val="283"/>
              </a:spcBef>
              <a:buClr>
                <a:srgbClr val="000000"/>
              </a:buClr>
              <a:buSzPct val="45000"/>
              <a:buFont typeface="Wingdings" charset="2"/>
              <a:buChar char=""/>
            </a:pPr>
            <a:r>
              <a:rPr lang="pl-PL" sz="2000" b="0" strike="noStrike" spc="-1">
                <a:solidFill>
                  <a:srgbClr val="000000"/>
                </a:solidFill>
                <a:latin typeface="Verdana"/>
              </a:rPr>
              <a:t>Piąty poziom konspektu</a:t>
            </a:r>
          </a:p>
          <a:p>
            <a:pPr marL="2592000" lvl="5" indent="-216000">
              <a:spcBef>
                <a:spcPts val="283"/>
              </a:spcBef>
              <a:buClr>
                <a:srgbClr val="000000"/>
              </a:buClr>
              <a:buSzPct val="45000"/>
              <a:buFont typeface="Wingdings" charset="2"/>
              <a:buChar char=""/>
            </a:pPr>
            <a:r>
              <a:rPr lang="pl-PL" sz="2000" b="0" strike="noStrike" spc="-1">
                <a:solidFill>
                  <a:srgbClr val="000000"/>
                </a:solidFill>
                <a:latin typeface="Verdana"/>
              </a:rPr>
              <a:t>Szósty poziom konspektu</a:t>
            </a:r>
          </a:p>
          <a:p>
            <a:pPr marL="3024000" lvl="6" indent="-216000">
              <a:spcBef>
                <a:spcPts val="283"/>
              </a:spcBef>
              <a:buClr>
                <a:srgbClr val="000000"/>
              </a:buClr>
              <a:buSzPct val="45000"/>
              <a:buFont typeface="Wingdings" charset="2"/>
              <a:buChar char=""/>
            </a:pPr>
            <a:r>
              <a:rPr lang="pl-PL" sz="2000" b="0" strike="noStrike" spc="-1">
                <a:solidFill>
                  <a:srgbClr val="000000"/>
                </a:solidFill>
                <a:latin typeface="Verdana"/>
              </a:rPr>
              <a:t>Siódmy poziom konspektu</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E3DED1"/>
        </a:solidFill>
        <a:effectLst/>
      </p:bgPr>
    </p:bg>
    <p:spTree>
      <p:nvGrpSpPr>
        <p:cNvPr id="1" name=""/>
        <p:cNvGrpSpPr/>
        <p:nvPr/>
      </p:nvGrpSpPr>
      <p:grpSpPr>
        <a:xfrm>
          <a:off x="0" y="0"/>
          <a:ext cx="0" cy="0"/>
          <a:chOff x="0" y="0"/>
          <a:chExt cx="0" cy="0"/>
        </a:xfrm>
      </p:grpSpPr>
      <p:sp>
        <p:nvSpPr>
          <p:cNvPr id="45" name="CustomShape 1"/>
          <p:cNvSpPr/>
          <p:nvPr/>
        </p:nvSpPr>
        <p:spPr>
          <a:xfrm>
            <a:off x="304920" y="329040"/>
            <a:ext cx="8531640" cy="6196320"/>
          </a:xfrm>
          <a:prstGeom prst="roundRect">
            <a:avLst>
              <a:gd name="adj" fmla="val 2081"/>
            </a:avLst>
          </a:prstGeom>
          <a:gradFill rotWithShape="0">
            <a:gsLst>
              <a:gs pos="0">
                <a:srgbClr val="FFFFFF"/>
              </a:gs>
              <a:gs pos="98000">
                <a:srgbClr val="FFFFFF"/>
              </a:gs>
              <a:gs pos="99055">
                <a:srgbClr val="F7F7F7"/>
              </a:gs>
              <a:gs pos="100000">
                <a:srgbClr val="DADADA"/>
              </a:gs>
            </a:gsLst>
            <a:lin ang="5400000"/>
          </a:gradFill>
          <a:ln w="2160">
            <a:solidFill>
              <a:srgbClr val="A4A4A3"/>
            </a:solidFill>
            <a:round/>
          </a:ln>
          <a:effectLst>
            <a:outerShdw blurRad="76200" dist="50760" dir="5400000" algn="tl" rotWithShape="0">
              <a:srgbClr val="000000">
                <a:alpha val="25000"/>
              </a:srgbClr>
            </a:outerShdw>
          </a:effectLst>
        </p:spPr>
        <p:style>
          <a:lnRef idx="3">
            <a:schemeClr val="lt1"/>
          </a:lnRef>
          <a:fillRef idx="1">
            <a:schemeClr val="accent1"/>
          </a:fillRef>
          <a:effectRef idx="1">
            <a:schemeClr val="accent1"/>
          </a:effectRef>
          <a:fontRef idx="minor"/>
        </p:style>
      </p:sp>
      <p:sp>
        <p:nvSpPr>
          <p:cNvPr id="46" name="CustomShape 2"/>
          <p:cNvSpPr/>
          <p:nvPr/>
        </p:nvSpPr>
        <p:spPr>
          <a:xfrm>
            <a:off x="418680" y="434160"/>
            <a:ext cx="8306280" cy="5486040"/>
          </a:xfrm>
          <a:prstGeom prst="roundRect">
            <a:avLst>
              <a:gd name="adj" fmla="val 2127"/>
            </a:avLst>
          </a:prstGeom>
          <a:gradFill rotWithShape="0">
            <a:gsLst>
              <a:gs pos="0">
                <a:schemeClr val="bg1">
                  <a:tint val="75000"/>
                  <a:satMod val="150000"/>
                </a:schemeClr>
              </a:gs>
              <a:gs pos="55000">
                <a:schemeClr val="bg1">
                  <a:shade val="75000"/>
                  <a:satMod val="100000"/>
                </a:schemeClr>
              </a:gs>
              <a:gs pos="100000">
                <a:schemeClr val="bg1">
                  <a:shade val="35000"/>
                  <a:satMod val="100000"/>
                </a:schemeClr>
              </a:gs>
            </a:gsLst>
            <a:lin ang="0"/>
          </a:gradFill>
          <a:ln w="9000">
            <a:noFill/>
          </a:ln>
          <a:effectLst>
            <a:outerShdw blurRad="65500" dist="38160" dir="5400000" rotWithShape="0">
              <a:srgbClr val="000000">
                <a:alpha val="40000"/>
              </a:srgbClr>
            </a:outerShdw>
          </a:effectLst>
        </p:spPr>
        <p:style>
          <a:lnRef idx="3">
            <a:schemeClr val="lt1"/>
          </a:lnRef>
          <a:fillRef idx="1">
            <a:schemeClr val="accent1"/>
          </a:fillRef>
          <a:effectRef idx="1">
            <a:schemeClr val="accent1"/>
          </a:effectRef>
          <a:fontRef idx="minor"/>
        </p:style>
      </p:sp>
      <p:sp>
        <p:nvSpPr>
          <p:cNvPr id="47" name="PlaceHolder 3"/>
          <p:cNvSpPr>
            <a:spLocks noGrp="1"/>
          </p:cNvSpPr>
          <p:nvPr>
            <p:ph type="title"/>
          </p:nvPr>
        </p:nvSpPr>
        <p:spPr>
          <a:xfrm>
            <a:off x="502920" y="4983480"/>
            <a:ext cx="8183520" cy="1051200"/>
          </a:xfrm>
          <a:prstGeom prst="rect">
            <a:avLst/>
          </a:prstGeom>
        </p:spPr>
        <p:txBody>
          <a:bodyPr lIns="90000" tIns="45000" rIns="90000" bIns="45000" anchor="b">
            <a:noAutofit/>
          </a:bodyPr>
          <a:lstStyle/>
          <a:p>
            <a:pPr>
              <a:lnSpc>
                <a:spcPct val="100000"/>
              </a:lnSpc>
            </a:pPr>
            <a:r>
              <a:rPr lang="pl-PL" sz="3600" b="1" strike="noStrike" spc="-1">
                <a:solidFill>
                  <a:srgbClr val="FF9257"/>
                </a:solidFill>
                <a:latin typeface="Verdana"/>
              </a:rPr>
              <a:t>Kliknij, aby edytować styl</a:t>
            </a:r>
            <a:endParaRPr lang="pl-PL" sz="3600" b="0" strike="noStrike" spc="-1">
              <a:solidFill>
                <a:srgbClr val="000000"/>
              </a:solidFill>
              <a:latin typeface="Verdana"/>
            </a:endParaRPr>
          </a:p>
        </p:txBody>
      </p:sp>
      <p:sp>
        <p:nvSpPr>
          <p:cNvPr id="48" name="PlaceHolder 4"/>
          <p:cNvSpPr>
            <a:spLocks noGrp="1"/>
          </p:cNvSpPr>
          <p:nvPr>
            <p:ph type="body"/>
          </p:nvPr>
        </p:nvSpPr>
        <p:spPr>
          <a:xfrm>
            <a:off x="502920" y="530280"/>
            <a:ext cx="8183520" cy="4187520"/>
          </a:xfrm>
          <a:prstGeom prst="rect">
            <a:avLst/>
          </a:prstGeom>
        </p:spPr>
        <p:txBody>
          <a:bodyPr lIns="182880" tIns="91440" rIns="90000" bIns="45000">
            <a:noAutofit/>
          </a:bodyPr>
          <a:lstStyle/>
          <a:p>
            <a:pPr marL="265320" indent="-264960">
              <a:lnSpc>
                <a:spcPct val="100000"/>
              </a:lnSpc>
              <a:spcBef>
                <a:spcPts val="249"/>
              </a:spcBef>
              <a:buClr>
                <a:srgbClr val="F07F09"/>
              </a:buClr>
              <a:buSzPct val="80000"/>
              <a:buFont typeface="Wingdings 2" charset="2"/>
              <a:buChar char=""/>
            </a:pPr>
            <a:r>
              <a:rPr lang="pl-PL" sz="2800" b="0" strike="noStrike" spc="-1">
                <a:solidFill>
                  <a:srgbClr val="000000"/>
                </a:solidFill>
                <a:latin typeface="Verdana"/>
              </a:rPr>
              <a:t>Kliknij, aby edytować style wzorca tekstu</a:t>
            </a:r>
          </a:p>
          <a:p>
            <a:pPr marL="548640" lvl="1" indent="-200880">
              <a:lnSpc>
                <a:spcPct val="100000"/>
              </a:lnSpc>
              <a:spcBef>
                <a:spcPts val="249"/>
              </a:spcBef>
              <a:buClr>
                <a:srgbClr val="F07F09"/>
              </a:buClr>
              <a:buFont typeface="Verdana"/>
              <a:buChar char="◦"/>
            </a:pPr>
            <a:r>
              <a:rPr lang="pl-PL" sz="2400" b="0" strike="noStrike" spc="-1">
                <a:solidFill>
                  <a:srgbClr val="000000"/>
                </a:solidFill>
                <a:latin typeface="Verdana"/>
              </a:rPr>
              <a:t>Drugi poziom</a:t>
            </a:r>
          </a:p>
          <a:p>
            <a:pPr marL="786240" lvl="2" indent="-182520">
              <a:lnSpc>
                <a:spcPct val="100000"/>
              </a:lnSpc>
              <a:spcBef>
                <a:spcPts val="249"/>
              </a:spcBef>
              <a:buClr>
                <a:srgbClr val="EA3A45"/>
              </a:buClr>
              <a:buFont typeface="Wingdings 2" charset="2"/>
              <a:buChar char=""/>
            </a:pPr>
            <a:r>
              <a:rPr lang="pl-PL" sz="2200" b="0" strike="noStrike" spc="-1">
                <a:solidFill>
                  <a:srgbClr val="000000"/>
                </a:solidFill>
                <a:latin typeface="Verdana"/>
              </a:rPr>
              <a:t>Trzeci poziom</a:t>
            </a:r>
          </a:p>
          <a:p>
            <a:pPr marL="1024200" lvl="3" indent="-182520">
              <a:lnSpc>
                <a:spcPct val="100000"/>
              </a:lnSpc>
              <a:spcBef>
                <a:spcPts val="230"/>
              </a:spcBef>
              <a:buClr>
                <a:srgbClr val="EA3A45"/>
              </a:buClr>
              <a:buSzPct val="112000"/>
              <a:buFont typeface="Verdana"/>
              <a:buChar char="◦"/>
            </a:pPr>
            <a:r>
              <a:rPr lang="pl-PL" sz="1900" b="0" strike="noStrike" spc="-1">
                <a:solidFill>
                  <a:srgbClr val="000000"/>
                </a:solidFill>
                <a:latin typeface="Verdana"/>
              </a:rPr>
              <a:t>Czwarty poziom</a:t>
            </a:r>
          </a:p>
          <a:p>
            <a:pPr marL="1280160" lvl="4" indent="-182520">
              <a:lnSpc>
                <a:spcPct val="100000"/>
              </a:lnSpc>
              <a:spcBef>
                <a:spcPts val="249"/>
              </a:spcBef>
              <a:buClr>
                <a:srgbClr val="4E82BC"/>
              </a:buClr>
              <a:buFont typeface="Wingdings 2" charset="2"/>
              <a:buChar char=""/>
            </a:pPr>
            <a:r>
              <a:rPr lang="pl-PL" sz="1800" b="0" strike="noStrike" spc="-1">
                <a:solidFill>
                  <a:srgbClr val="000000"/>
                </a:solidFill>
                <a:latin typeface="Verdana"/>
              </a:rPr>
              <a:t>Piąty poziom</a:t>
            </a:r>
          </a:p>
        </p:txBody>
      </p:sp>
      <p:sp>
        <p:nvSpPr>
          <p:cNvPr id="49" name="PlaceHolder 5"/>
          <p:cNvSpPr>
            <a:spLocks noGrp="1"/>
          </p:cNvSpPr>
          <p:nvPr>
            <p:ph type="dt"/>
          </p:nvPr>
        </p:nvSpPr>
        <p:spPr>
          <a:xfrm>
            <a:off x="3776400" y="6111720"/>
            <a:ext cx="2285640" cy="364680"/>
          </a:xfrm>
          <a:prstGeom prst="rect">
            <a:avLst/>
          </a:prstGeom>
        </p:spPr>
        <p:txBody>
          <a:bodyPr lIns="90000" tIns="45000" rIns="90000" bIns="45000" anchor="b">
            <a:noAutofit/>
          </a:bodyPr>
          <a:lstStyle/>
          <a:p>
            <a:pPr algn="r">
              <a:lnSpc>
                <a:spcPct val="100000"/>
              </a:lnSpc>
            </a:pPr>
            <a:fld id="{351FF336-49E1-4604-816A-28DECF9A31BB}" type="datetime">
              <a:rPr lang="pl-PL" sz="1000" b="0" strike="noStrike" spc="-1">
                <a:solidFill>
                  <a:srgbClr val="A7A49A"/>
                </a:solidFill>
                <a:latin typeface="Verdana"/>
              </a:rPr>
              <a:t>2020-05-18</a:t>
            </a:fld>
            <a:endParaRPr lang="pl-PL" sz="1000" b="0" strike="noStrike" spc="-1">
              <a:latin typeface="Times New Roman"/>
            </a:endParaRPr>
          </a:p>
        </p:txBody>
      </p:sp>
      <p:sp>
        <p:nvSpPr>
          <p:cNvPr id="50" name="PlaceHolder 6"/>
          <p:cNvSpPr>
            <a:spLocks noGrp="1"/>
          </p:cNvSpPr>
          <p:nvPr>
            <p:ph type="ftr"/>
          </p:nvPr>
        </p:nvSpPr>
        <p:spPr>
          <a:xfrm>
            <a:off x="6062400" y="6111720"/>
            <a:ext cx="2285640" cy="364680"/>
          </a:xfrm>
          <a:prstGeom prst="rect">
            <a:avLst/>
          </a:prstGeom>
        </p:spPr>
        <p:txBody>
          <a:bodyPr lIns="90000" tIns="45000" rIns="90000" bIns="45000" anchor="b">
            <a:noAutofit/>
          </a:bodyPr>
          <a:lstStyle/>
          <a:p>
            <a:endParaRPr lang="pl-PL" sz="2400" b="0" strike="noStrike" spc="-1">
              <a:latin typeface="Times New Roman"/>
            </a:endParaRPr>
          </a:p>
        </p:txBody>
      </p:sp>
      <p:sp>
        <p:nvSpPr>
          <p:cNvPr id="51" name="PlaceHolder 7"/>
          <p:cNvSpPr>
            <a:spLocks noGrp="1"/>
          </p:cNvSpPr>
          <p:nvPr>
            <p:ph type="sldNum"/>
          </p:nvPr>
        </p:nvSpPr>
        <p:spPr>
          <a:xfrm>
            <a:off x="8348400" y="6111720"/>
            <a:ext cx="456840" cy="364680"/>
          </a:xfrm>
          <a:prstGeom prst="rect">
            <a:avLst/>
          </a:prstGeom>
        </p:spPr>
        <p:txBody>
          <a:bodyPr lIns="90000" tIns="45000" rIns="90000" bIns="45000" anchor="b">
            <a:noAutofit/>
          </a:bodyPr>
          <a:lstStyle/>
          <a:p>
            <a:pPr algn="r">
              <a:lnSpc>
                <a:spcPct val="100000"/>
              </a:lnSpc>
            </a:pPr>
            <a:fld id="{C39C8EC0-5839-43C2-B642-07D682D62ABF}" type="slidenum">
              <a:rPr lang="pl-PL" sz="1000" b="0" strike="noStrike" spc="-1">
                <a:solidFill>
                  <a:srgbClr val="A7A49A"/>
                </a:solidFill>
                <a:latin typeface="Verdana"/>
              </a:rPr>
              <a:t>‹#›</a:t>
            </a:fld>
            <a:endParaRPr lang="pl-PL" sz="1000" b="0" strike="noStrike" spc="-1">
              <a:latin typeface="Times New Roman"/>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p:bodyStyle/>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E3DED1"/>
        </a:solidFill>
        <a:effectLst/>
      </p:bgPr>
    </p:bg>
    <p:spTree>
      <p:nvGrpSpPr>
        <p:cNvPr id="1" name=""/>
        <p:cNvGrpSpPr/>
        <p:nvPr/>
      </p:nvGrpSpPr>
      <p:grpSpPr>
        <a:xfrm>
          <a:off x="0" y="0"/>
          <a:ext cx="0" cy="0"/>
          <a:chOff x="0" y="0"/>
          <a:chExt cx="0" cy="0"/>
        </a:xfrm>
      </p:grpSpPr>
      <p:sp>
        <p:nvSpPr>
          <p:cNvPr id="88" name="CustomShape 1"/>
          <p:cNvSpPr/>
          <p:nvPr/>
        </p:nvSpPr>
        <p:spPr>
          <a:xfrm>
            <a:off x="304920" y="329040"/>
            <a:ext cx="8531640" cy="6196320"/>
          </a:xfrm>
          <a:prstGeom prst="roundRect">
            <a:avLst>
              <a:gd name="adj" fmla="val 2081"/>
            </a:avLst>
          </a:prstGeom>
          <a:gradFill rotWithShape="0">
            <a:gsLst>
              <a:gs pos="0">
                <a:srgbClr val="FFFFFF"/>
              </a:gs>
              <a:gs pos="98000">
                <a:srgbClr val="FFFFFF"/>
              </a:gs>
              <a:gs pos="99055">
                <a:srgbClr val="F7F7F7"/>
              </a:gs>
              <a:gs pos="100000">
                <a:srgbClr val="DADADA"/>
              </a:gs>
            </a:gsLst>
            <a:lin ang="5400000"/>
          </a:gradFill>
          <a:ln w="2160">
            <a:solidFill>
              <a:srgbClr val="A4A4A3"/>
            </a:solidFill>
            <a:round/>
          </a:ln>
          <a:effectLst>
            <a:outerShdw blurRad="76200" dist="50760" dir="5400000" algn="tl" rotWithShape="0">
              <a:srgbClr val="000000">
                <a:alpha val="25000"/>
              </a:srgbClr>
            </a:outerShdw>
          </a:effectLst>
        </p:spPr>
        <p:style>
          <a:lnRef idx="3">
            <a:schemeClr val="lt1"/>
          </a:lnRef>
          <a:fillRef idx="1">
            <a:schemeClr val="accent1"/>
          </a:fillRef>
          <a:effectRef idx="1">
            <a:schemeClr val="accent1"/>
          </a:effectRef>
          <a:fontRef idx="minor"/>
        </p:style>
      </p:sp>
      <p:sp>
        <p:nvSpPr>
          <p:cNvPr id="89" name="CustomShape 2"/>
          <p:cNvSpPr/>
          <p:nvPr/>
        </p:nvSpPr>
        <p:spPr>
          <a:xfrm>
            <a:off x="418680" y="434160"/>
            <a:ext cx="8306280" cy="5486040"/>
          </a:xfrm>
          <a:prstGeom prst="roundRect">
            <a:avLst>
              <a:gd name="adj" fmla="val 2127"/>
            </a:avLst>
          </a:prstGeom>
          <a:gradFill rotWithShape="0">
            <a:gsLst>
              <a:gs pos="0">
                <a:schemeClr val="bg1">
                  <a:tint val="75000"/>
                  <a:satMod val="150000"/>
                </a:schemeClr>
              </a:gs>
              <a:gs pos="55000">
                <a:schemeClr val="bg1">
                  <a:shade val="75000"/>
                  <a:satMod val="100000"/>
                </a:schemeClr>
              </a:gs>
              <a:gs pos="100000">
                <a:schemeClr val="bg1">
                  <a:shade val="35000"/>
                  <a:satMod val="100000"/>
                </a:schemeClr>
              </a:gs>
            </a:gsLst>
            <a:lin ang="0"/>
          </a:gradFill>
          <a:ln w="9000">
            <a:noFill/>
          </a:ln>
          <a:effectLst>
            <a:outerShdw blurRad="65500" dist="38160" dir="5400000" rotWithShape="0">
              <a:srgbClr val="000000">
                <a:alpha val="40000"/>
              </a:srgbClr>
            </a:outerShdw>
          </a:effectLst>
        </p:spPr>
        <p:style>
          <a:lnRef idx="3">
            <a:schemeClr val="lt1"/>
          </a:lnRef>
          <a:fillRef idx="1">
            <a:schemeClr val="accent1"/>
          </a:fillRef>
          <a:effectRef idx="1">
            <a:schemeClr val="accent1"/>
          </a:effectRef>
          <a:fontRef idx="minor"/>
        </p:style>
      </p:sp>
      <p:sp>
        <p:nvSpPr>
          <p:cNvPr id="90" name="PlaceHolder 3"/>
          <p:cNvSpPr>
            <a:spLocks noGrp="1"/>
          </p:cNvSpPr>
          <p:nvPr>
            <p:ph type="title"/>
          </p:nvPr>
        </p:nvSpPr>
        <p:spPr>
          <a:xfrm>
            <a:off x="502920" y="4985640"/>
            <a:ext cx="8183520" cy="1051200"/>
          </a:xfrm>
          <a:prstGeom prst="rect">
            <a:avLst/>
          </a:prstGeom>
        </p:spPr>
        <p:txBody>
          <a:bodyPr lIns="90000" tIns="45000" rIns="90000" bIns="45000" anchor="b">
            <a:noAutofit/>
          </a:bodyPr>
          <a:lstStyle/>
          <a:p>
            <a:pPr>
              <a:lnSpc>
                <a:spcPct val="100000"/>
              </a:lnSpc>
            </a:pPr>
            <a:r>
              <a:rPr lang="pl-PL" sz="3600" b="1" strike="noStrike" spc="-1">
                <a:solidFill>
                  <a:srgbClr val="FF9257"/>
                </a:solidFill>
                <a:latin typeface="Verdana"/>
              </a:rPr>
              <a:t>Kliknij, aby edytować styl</a:t>
            </a:r>
            <a:endParaRPr lang="pl-PL" sz="3600" b="0" strike="noStrike" spc="-1">
              <a:solidFill>
                <a:srgbClr val="000000"/>
              </a:solidFill>
              <a:latin typeface="Verdana"/>
            </a:endParaRPr>
          </a:p>
        </p:txBody>
      </p:sp>
      <p:sp>
        <p:nvSpPr>
          <p:cNvPr id="91" name="PlaceHolder 4"/>
          <p:cNvSpPr>
            <a:spLocks noGrp="1"/>
          </p:cNvSpPr>
          <p:nvPr>
            <p:ph type="body"/>
          </p:nvPr>
        </p:nvSpPr>
        <p:spPr>
          <a:xfrm>
            <a:off x="514440" y="530280"/>
            <a:ext cx="3931560" cy="4388760"/>
          </a:xfrm>
          <a:prstGeom prst="rect">
            <a:avLst/>
          </a:prstGeom>
        </p:spPr>
        <p:txBody>
          <a:bodyPr lIns="182880" tIns="91440" rIns="90000" bIns="45000">
            <a:noAutofit/>
          </a:bodyPr>
          <a:lstStyle/>
          <a:p>
            <a:pPr marL="265320" indent="-264960">
              <a:lnSpc>
                <a:spcPct val="100000"/>
              </a:lnSpc>
              <a:spcBef>
                <a:spcPts val="249"/>
              </a:spcBef>
              <a:buClr>
                <a:srgbClr val="F07F09"/>
              </a:buClr>
              <a:buSzPct val="80000"/>
              <a:buFont typeface="Wingdings 2" charset="2"/>
              <a:buChar char=""/>
            </a:pPr>
            <a:r>
              <a:rPr lang="pl-PL" sz="2600" b="0" strike="noStrike" spc="-1">
                <a:solidFill>
                  <a:srgbClr val="000000"/>
                </a:solidFill>
                <a:latin typeface="Verdana"/>
              </a:rPr>
              <a:t>Kliknij, aby edytować style wzorca tekstu</a:t>
            </a:r>
          </a:p>
          <a:p>
            <a:pPr marL="548640" lvl="1" indent="-200880">
              <a:lnSpc>
                <a:spcPct val="100000"/>
              </a:lnSpc>
              <a:spcBef>
                <a:spcPts val="249"/>
              </a:spcBef>
              <a:buClr>
                <a:srgbClr val="F07F09"/>
              </a:buClr>
              <a:buFont typeface="Verdana"/>
              <a:buChar char="◦"/>
            </a:pPr>
            <a:r>
              <a:rPr lang="pl-PL" sz="2200" b="0" strike="noStrike" spc="-1">
                <a:solidFill>
                  <a:srgbClr val="000000"/>
                </a:solidFill>
                <a:latin typeface="Verdana"/>
              </a:rPr>
              <a:t>Drugi poziom</a:t>
            </a:r>
          </a:p>
          <a:p>
            <a:pPr marL="786240" lvl="2" indent="-182520">
              <a:lnSpc>
                <a:spcPct val="100000"/>
              </a:lnSpc>
              <a:spcBef>
                <a:spcPts val="249"/>
              </a:spcBef>
              <a:buClr>
                <a:srgbClr val="EA3A45"/>
              </a:buClr>
              <a:buFont typeface="Wingdings 2" charset="2"/>
              <a:buChar char=""/>
            </a:pPr>
            <a:r>
              <a:rPr lang="pl-PL" sz="2000" b="0" strike="noStrike" spc="-1">
                <a:solidFill>
                  <a:srgbClr val="000000"/>
                </a:solidFill>
                <a:latin typeface="Verdana"/>
              </a:rPr>
              <a:t>Trzeci poziom</a:t>
            </a:r>
          </a:p>
          <a:p>
            <a:pPr marL="1024200" lvl="3" indent="-182520">
              <a:lnSpc>
                <a:spcPct val="100000"/>
              </a:lnSpc>
              <a:spcBef>
                <a:spcPts val="230"/>
              </a:spcBef>
              <a:buClr>
                <a:srgbClr val="EA3A45"/>
              </a:buClr>
              <a:buSzPct val="112000"/>
              <a:buFont typeface="Verdana"/>
              <a:buChar char="◦"/>
            </a:pPr>
            <a:r>
              <a:rPr lang="pl-PL" sz="1800" b="0" strike="noStrike" spc="-1">
                <a:solidFill>
                  <a:srgbClr val="000000"/>
                </a:solidFill>
                <a:latin typeface="Verdana"/>
              </a:rPr>
              <a:t>Czwarty poziom</a:t>
            </a:r>
          </a:p>
          <a:p>
            <a:pPr marL="1280160" lvl="4" indent="-182520">
              <a:lnSpc>
                <a:spcPct val="100000"/>
              </a:lnSpc>
              <a:spcBef>
                <a:spcPts val="249"/>
              </a:spcBef>
              <a:buClr>
                <a:srgbClr val="4E82BC"/>
              </a:buClr>
              <a:buFont typeface="Wingdings 2" charset="2"/>
              <a:buChar char=""/>
            </a:pPr>
            <a:r>
              <a:rPr lang="pl-PL" sz="1800" b="0" strike="noStrike" spc="-1">
                <a:solidFill>
                  <a:srgbClr val="000000"/>
                </a:solidFill>
                <a:latin typeface="Verdana"/>
              </a:rPr>
              <a:t>Piąty poziom</a:t>
            </a:r>
          </a:p>
        </p:txBody>
      </p:sp>
      <p:sp>
        <p:nvSpPr>
          <p:cNvPr id="92" name="PlaceHolder 5"/>
          <p:cNvSpPr>
            <a:spLocks noGrp="1"/>
          </p:cNvSpPr>
          <p:nvPr>
            <p:ph type="body"/>
          </p:nvPr>
        </p:nvSpPr>
        <p:spPr>
          <a:xfrm>
            <a:off x="4755240" y="530280"/>
            <a:ext cx="3931560" cy="4388760"/>
          </a:xfrm>
          <a:prstGeom prst="rect">
            <a:avLst/>
          </a:prstGeom>
        </p:spPr>
        <p:txBody>
          <a:bodyPr lIns="182880" tIns="91440" rIns="90000" bIns="45000">
            <a:noAutofit/>
          </a:bodyPr>
          <a:lstStyle/>
          <a:p>
            <a:pPr marL="265320" indent="-264960">
              <a:lnSpc>
                <a:spcPct val="100000"/>
              </a:lnSpc>
              <a:spcBef>
                <a:spcPts val="249"/>
              </a:spcBef>
              <a:buClr>
                <a:srgbClr val="F07F09"/>
              </a:buClr>
              <a:buSzPct val="80000"/>
              <a:buFont typeface="Wingdings 2" charset="2"/>
              <a:buChar char=""/>
            </a:pPr>
            <a:r>
              <a:rPr lang="pl-PL" sz="2600" b="0" strike="noStrike" spc="-1">
                <a:solidFill>
                  <a:srgbClr val="000000"/>
                </a:solidFill>
                <a:latin typeface="Verdana"/>
              </a:rPr>
              <a:t>Kliknij, aby edytować style wzorca tekstu</a:t>
            </a:r>
          </a:p>
          <a:p>
            <a:pPr marL="548640" lvl="1" indent="-200880">
              <a:lnSpc>
                <a:spcPct val="100000"/>
              </a:lnSpc>
              <a:spcBef>
                <a:spcPts val="249"/>
              </a:spcBef>
              <a:buClr>
                <a:srgbClr val="F07F09"/>
              </a:buClr>
              <a:buFont typeface="Verdana"/>
              <a:buChar char="◦"/>
            </a:pPr>
            <a:r>
              <a:rPr lang="pl-PL" sz="2200" b="0" strike="noStrike" spc="-1">
                <a:solidFill>
                  <a:srgbClr val="000000"/>
                </a:solidFill>
                <a:latin typeface="Verdana"/>
              </a:rPr>
              <a:t>Drugi poziom</a:t>
            </a:r>
          </a:p>
          <a:p>
            <a:pPr marL="786240" lvl="2" indent="-182520">
              <a:lnSpc>
                <a:spcPct val="100000"/>
              </a:lnSpc>
              <a:spcBef>
                <a:spcPts val="249"/>
              </a:spcBef>
              <a:buClr>
                <a:srgbClr val="EA3A45"/>
              </a:buClr>
              <a:buFont typeface="Wingdings 2" charset="2"/>
              <a:buChar char=""/>
            </a:pPr>
            <a:r>
              <a:rPr lang="pl-PL" sz="2000" b="0" strike="noStrike" spc="-1">
                <a:solidFill>
                  <a:srgbClr val="000000"/>
                </a:solidFill>
                <a:latin typeface="Verdana"/>
              </a:rPr>
              <a:t>Trzeci poziom</a:t>
            </a:r>
          </a:p>
          <a:p>
            <a:pPr marL="1024200" lvl="3" indent="-182520">
              <a:lnSpc>
                <a:spcPct val="100000"/>
              </a:lnSpc>
              <a:spcBef>
                <a:spcPts val="230"/>
              </a:spcBef>
              <a:buClr>
                <a:srgbClr val="EA3A45"/>
              </a:buClr>
              <a:buSzPct val="112000"/>
              <a:buFont typeface="Verdana"/>
              <a:buChar char="◦"/>
            </a:pPr>
            <a:r>
              <a:rPr lang="pl-PL" sz="1800" b="0" strike="noStrike" spc="-1">
                <a:solidFill>
                  <a:srgbClr val="000000"/>
                </a:solidFill>
                <a:latin typeface="Verdana"/>
              </a:rPr>
              <a:t>Czwarty poziom</a:t>
            </a:r>
          </a:p>
          <a:p>
            <a:pPr marL="1280160" lvl="4" indent="-182520">
              <a:lnSpc>
                <a:spcPct val="100000"/>
              </a:lnSpc>
              <a:spcBef>
                <a:spcPts val="249"/>
              </a:spcBef>
              <a:buClr>
                <a:srgbClr val="4E82BC"/>
              </a:buClr>
              <a:buFont typeface="Wingdings 2" charset="2"/>
              <a:buChar char=""/>
            </a:pPr>
            <a:r>
              <a:rPr lang="pl-PL" sz="1800" b="0" strike="noStrike" spc="-1">
                <a:solidFill>
                  <a:srgbClr val="000000"/>
                </a:solidFill>
                <a:latin typeface="Verdana"/>
              </a:rPr>
              <a:t>Piąty poziom</a:t>
            </a:r>
          </a:p>
        </p:txBody>
      </p:sp>
      <p:sp>
        <p:nvSpPr>
          <p:cNvPr id="93" name="PlaceHolder 6"/>
          <p:cNvSpPr>
            <a:spLocks noGrp="1"/>
          </p:cNvSpPr>
          <p:nvPr>
            <p:ph type="dt"/>
          </p:nvPr>
        </p:nvSpPr>
        <p:spPr>
          <a:xfrm>
            <a:off x="3776400" y="6111720"/>
            <a:ext cx="2285640" cy="364680"/>
          </a:xfrm>
          <a:prstGeom prst="rect">
            <a:avLst/>
          </a:prstGeom>
        </p:spPr>
        <p:txBody>
          <a:bodyPr lIns="90000" tIns="45000" rIns="90000" bIns="45000" anchor="b">
            <a:noAutofit/>
          </a:bodyPr>
          <a:lstStyle/>
          <a:p>
            <a:pPr algn="r">
              <a:lnSpc>
                <a:spcPct val="100000"/>
              </a:lnSpc>
            </a:pPr>
            <a:fld id="{1EE32C0E-487F-43F0-AFEA-5A1D04032EC5}" type="datetime">
              <a:rPr lang="pl-PL" sz="1000" b="0" strike="noStrike" spc="-1">
                <a:solidFill>
                  <a:srgbClr val="A7A49A"/>
                </a:solidFill>
                <a:latin typeface="Verdana"/>
              </a:rPr>
              <a:t>2020-05-18</a:t>
            </a:fld>
            <a:endParaRPr lang="pl-PL" sz="1000" b="0" strike="noStrike" spc="-1">
              <a:latin typeface="Times New Roman"/>
            </a:endParaRPr>
          </a:p>
        </p:txBody>
      </p:sp>
      <p:sp>
        <p:nvSpPr>
          <p:cNvPr id="94" name="PlaceHolder 7"/>
          <p:cNvSpPr>
            <a:spLocks noGrp="1"/>
          </p:cNvSpPr>
          <p:nvPr>
            <p:ph type="ftr"/>
          </p:nvPr>
        </p:nvSpPr>
        <p:spPr>
          <a:xfrm>
            <a:off x="6062400" y="6111720"/>
            <a:ext cx="2285640" cy="364680"/>
          </a:xfrm>
          <a:prstGeom prst="rect">
            <a:avLst/>
          </a:prstGeom>
        </p:spPr>
        <p:txBody>
          <a:bodyPr lIns="90000" tIns="45000" rIns="90000" bIns="45000" anchor="b">
            <a:noAutofit/>
          </a:bodyPr>
          <a:lstStyle/>
          <a:p>
            <a:endParaRPr lang="pl-PL" sz="2400" b="0" strike="noStrike" spc="-1">
              <a:latin typeface="Times New Roman"/>
            </a:endParaRPr>
          </a:p>
        </p:txBody>
      </p:sp>
      <p:sp>
        <p:nvSpPr>
          <p:cNvPr id="95" name="PlaceHolder 8"/>
          <p:cNvSpPr>
            <a:spLocks noGrp="1"/>
          </p:cNvSpPr>
          <p:nvPr>
            <p:ph type="sldNum"/>
          </p:nvPr>
        </p:nvSpPr>
        <p:spPr>
          <a:xfrm>
            <a:off x="8348400" y="6111720"/>
            <a:ext cx="456840" cy="364680"/>
          </a:xfrm>
          <a:prstGeom prst="rect">
            <a:avLst/>
          </a:prstGeom>
        </p:spPr>
        <p:txBody>
          <a:bodyPr lIns="90000" tIns="45000" rIns="90000" bIns="45000" anchor="b">
            <a:noAutofit/>
          </a:bodyPr>
          <a:lstStyle/>
          <a:p>
            <a:pPr algn="r">
              <a:lnSpc>
                <a:spcPct val="100000"/>
              </a:lnSpc>
            </a:pPr>
            <a:fld id="{4E1BC8AA-9FC7-4B01-A86F-62DBA9285988}" type="slidenum">
              <a:rPr lang="pl-PL" sz="1000" b="0" strike="noStrike" spc="-1">
                <a:solidFill>
                  <a:srgbClr val="A7A49A"/>
                </a:solidFill>
                <a:latin typeface="Verdana"/>
              </a:rPr>
              <a:t>‹#›</a:t>
            </a:fld>
            <a:endParaRPr lang="pl-PL" sz="1000" b="0" strike="noStrike" spc="-1">
              <a:latin typeface="Times New Roman"/>
            </a:endParaRP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p:bodyStyle/>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E3DED1"/>
        </a:solidFill>
        <a:effectLst/>
      </p:bgPr>
    </p:bg>
    <p:spTree>
      <p:nvGrpSpPr>
        <p:cNvPr id="1" name=""/>
        <p:cNvGrpSpPr/>
        <p:nvPr/>
      </p:nvGrpSpPr>
      <p:grpSpPr>
        <a:xfrm>
          <a:off x="0" y="0"/>
          <a:ext cx="0" cy="0"/>
          <a:chOff x="0" y="0"/>
          <a:chExt cx="0" cy="0"/>
        </a:xfrm>
      </p:grpSpPr>
      <p:sp>
        <p:nvSpPr>
          <p:cNvPr id="132" name="CustomShape 1"/>
          <p:cNvSpPr/>
          <p:nvPr/>
        </p:nvSpPr>
        <p:spPr>
          <a:xfrm>
            <a:off x="304920" y="329040"/>
            <a:ext cx="8531640" cy="6196320"/>
          </a:xfrm>
          <a:prstGeom prst="roundRect">
            <a:avLst>
              <a:gd name="adj" fmla="val 2081"/>
            </a:avLst>
          </a:prstGeom>
          <a:gradFill rotWithShape="0">
            <a:gsLst>
              <a:gs pos="0">
                <a:srgbClr val="FFFFFF"/>
              </a:gs>
              <a:gs pos="98000">
                <a:srgbClr val="FFFFFF"/>
              </a:gs>
              <a:gs pos="99055">
                <a:srgbClr val="F7F7F7"/>
              </a:gs>
              <a:gs pos="100000">
                <a:srgbClr val="DADADA"/>
              </a:gs>
            </a:gsLst>
            <a:lin ang="5400000"/>
          </a:gradFill>
          <a:ln w="2160">
            <a:solidFill>
              <a:srgbClr val="A4A4A3"/>
            </a:solidFill>
            <a:round/>
          </a:ln>
          <a:effectLst>
            <a:outerShdw blurRad="76200" dist="50760" dir="5400000" algn="tl" rotWithShape="0">
              <a:srgbClr val="000000">
                <a:alpha val="25000"/>
              </a:srgbClr>
            </a:outerShdw>
          </a:effectLst>
        </p:spPr>
        <p:style>
          <a:lnRef idx="3">
            <a:schemeClr val="lt1"/>
          </a:lnRef>
          <a:fillRef idx="1">
            <a:schemeClr val="accent1"/>
          </a:fillRef>
          <a:effectRef idx="1">
            <a:schemeClr val="accent1"/>
          </a:effectRef>
          <a:fontRef idx="minor"/>
        </p:style>
      </p:sp>
      <p:sp>
        <p:nvSpPr>
          <p:cNvPr id="133" name="CustomShape 2"/>
          <p:cNvSpPr/>
          <p:nvPr/>
        </p:nvSpPr>
        <p:spPr>
          <a:xfrm>
            <a:off x="418680" y="434160"/>
            <a:ext cx="8306280" cy="5486040"/>
          </a:xfrm>
          <a:prstGeom prst="roundRect">
            <a:avLst>
              <a:gd name="adj" fmla="val 2127"/>
            </a:avLst>
          </a:prstGeom>
          <a:gradFill rotWithShape="0">
            <a:gsLst>
              <a:gs pos="0">
                <a:schemeClr val="bg1">
                  <a:tint val="75000"/>
                  <a:satMod val="150000"/>
                </a:schemeClr>
              </a:gs>
              <a:gs pos="55000">
                <a:schemeClr val="bg1">
                  <a:shade val="75000"/>
                  <a:satMod val="100000"/>
                </a:schemeClr>
              </a:gs>
              <a:gs pos="100000">
                <a:schemeClr val="bg1">
                  <a:shade val="35000"/>
                  <a:satMod val="100000"/>
                </a:schemeClr>
              </a:gs>
            </a:gsLst>
            <a:lin ang="0"/>
          </a:gradFill>
          <a:ln w="9000">
            <a:noFill/>
          </a:ln>
          <a:effectLst>
            <a:outerShdw blurRad="65500" dist="38160" dir="5400000" rotWithShape="0">
              <a:srgbClr val="000000">
                <a:alpha val="40000"/>
              </a:srgbClr>
            </a:outerShdw>
          </a:effectLst>
        </p:spPr>
        <p:style>
          <a:lnRef idx="3">
            <a:schemeClr val="lt1"/>
          </a:lnRef>
          <a:fillRef idx="1">
            <a:schemeClr val="accent1"/>
          </a:fillRef>
          <a:effectRef idx="1">
            <a:schemeClr val="accent1"/>
          </a:effectRef>
          <a:fontRef idx="minor"/>
        </p:style>
      </p:sp>
      <p:sp>
        <p:nvSpPr>
          <p:cNvPr id="134" name="PlaceHolder 3"/>
          <p:cNvSpPr>
            <a:spLocks noGrp="1"/>
          </p:cNvSpPr>
          <p:nvPr>
            <p:ph type="title"/>
          </p:nvPr>
        </p:nvSpPr>
        <p:spPr>
          <a:xfrm>
            <a:off x="502920" y="4985640"/>
            <a:ext cx="8183520" cy="1051200"/>
          </a:xfrm>
          <a:prstGeom prst="rect">
            <a:avLst/>
          </a:prstGeom>
        </p:spPr>
        <p:txBody>
          <a:bodyPr lIns="90000" tIns="45000" rIns="90000" bIns="45000" anchor="b">
            <a:noAutofit/>
          </a:bodyPr>
          <a:lstStyle/>
          <a:p>
            <a:pPr>
              <a:lnSpc>
                <a:spcPct val="100000"/>
              </a:lnSpc>
            </a:pPr>
            <a:r>
              <a:rPr lang="pl-PL" sz="3600" b="1" strike="noStrike" spc="-1">
                <a:solidFill>
                  <a:srgbClr val="FF9257"/>
                </a:solidFill>
                <a:latin typeface="Verdana"/>
              </a:rPr>
              <a:t>Kliknij, aby edytować styl</a:t>
            </a:r>
            <a:endParaRPr lang="pl-PL" sz="3600" b="0" strike="noStrike" spc="-1">
              <a:solidFill>
                <a:srgbClr val="000000"/>
              </a:solidFill>
              <a:latin typeface="Verdana"/>
            </a:endParaRPr>
          </a:p>
        </p:txBody>
      </p:sp>
      <p:sp>
        <p:nvSpPr>
          <p:cNvPr id="135" name="PlaceHolder 4"/>
          <p:cNvSpPr>
            <a:spLocks noGrp="1"/>
          </p:cNvSpPr>
          <p:nvPr>
            <p:ph type="dt"/>
          </p:nvPr>
        </p:nvSpPr>
        <p:spPr>
          <a:xfrm>
            <a:off x="3776400" y="6111720"/>
            <a:ext cx="2285640" cy="364680"/>
          </a:xfrm>
          <a:prstGeom prst="rect">
            <a:avLst/>
          </a:prstGeom>
        </p:spPr>
        <p:txBody>
          <a:bodyPr lIns="90000" tIns="45000" rIns="90000" bIns="45000" anchor="b">
            <a:noAutofit/>
          </a:bodyPr>
          <a:lstStyle/>
          <a:p>
            <a:pPr algn="r">
              <a:lnSpc>
                <a:spcPct val="100000"/>
              </a:lnSpc>
            </a:pPr>
            <a:fld id="{C2C04814-22FA-4BF1-A9AE-FD47C8146226}" type="datetime">
              <a:rPr lang="pl-PL" sz="1000" b="0" strike="noStrike" spc="-1">
                <a:solidFill>
                  <a:srgbClr val="A7A49A"/>
                </a:solidFill>
                <a:latin typeface="Verdana"/>
              </a:rPr>
              <a:t>2020-05-18</a:t>
            </a:fld>
            <a:endParaRPr lang="pl-PL" sz="1000" b="0" strike="noStrike" spc="-1">
              <a:latin typeface="Times New Roman"/>
            </a:endParaRPr>
          </a:p>
        </p:txBody>
      </p:sp>
      <p:sp>
        <p:nvSpPr>
          <p:cNvPr id="136" name="PlaceHolder 5"/>
          <p:cNvSpPr>
            <a:spLocks noGrp="1"/>
          </p:cNvSpPr>
          <p:nvPr>
            <p:ph type="ftr"/>
          </p:nvPr>
        </p:nvSpPr>
        <p:spPr>
          <a:xfrm>
            <a:off x="6062400" y="6111720"/>
            <a:ext cx="2285640" cy="364680"/>
          </a:xfrm>
          <a:prstGeom prst="rect">
            <a:avLst/>
          </a:prstGeom>
        </p:spPr>
        <p:txBody>
          <a:bodyPr lIns="90000" tIns="45000" rIns="90000" bIns="45000" anchor="b">
            <a:noAutofit/>
          </a:bodyPr>
          <a:lstStyle/>
          <a:p>
            <a:endParaRPr lang="pl-PL" sz="2400" b="0" strike="noStrike" spc="-1">
              <a:latin typeface="Times New Roman"/>
            </a:endParaRPr>
          </a:p>
        </p:txBody>
      </p:sp>
      <p:sp>
        <p:nvSpPr>
          <p:cNvPr id="137" name="PlaceHolder 6"/>
          <p:cNvSpPr>
            <a:spLocks noGrp="1"/>
          </p:cNvSpPr>
          <p:nvPr>
            <p:ph type="sldNum"/>
          </p:nvPr>
        </p:nvSpPr>
        <p:spPr>
          <a:xfrm>
            <a:off x="8348400" y="6111720"/>
            <a:ext cx="456840" cy="364680"/>
          </a:xfrm>
          <a:prstGeom prst="rect">
            <a:avLst/>
          </a:prstGeom>
        </p:spPr>
        <p:txBody>
          <a:bodyPr lIns="90000" tIns="45000" rIns="90000" bIns="45000" anchor="b">
            <a:noAutofit/>
          </a:bodyPr>
          <a:lstStyle/>
          <a:p>
            <a:pPr algn="r">
              <a:lnSpc>
                <a:spcPct val="100000"/>
              </a:lnSpc>
            </a:pPr>
            <a:fld id="{0D6745E0-F960-40D2-988E-4996AB6E8358}" type="slidenum">
              <a:rPr lang="pl-PL" sz="1000" b="0" strike="noStrike" spc="-1">
                <a:solidFill>
                  <a:srgbClr val="A7A49A"/>
                </a:solidFill>
                <a:latin typeface="Verdana"/>
              </a:rPr>
              <a:t>‹#›</a:t>
            </a:fld>
            <a:endParaRPr lang="pl-PL" sz="1000" b="0" strike="noStrike" spc="-1">
              <a:latin typeface="Times New Roman"/>
            </a:endParaRPr>
          </a:p>
        </p:txBody>
      </p:sp>
      <p:sp>
        <p:nvSpPr>
          <p:cNvPr id="138" name="PlaceHolder 7"/>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pl-PL" sz="2800" b="0" strike="noStrike" spc="-1">
                <a:solidFill>
                  <a:srgbClr val="000000"/>
                </a:solidFill>
                <a:latin typeface="Verdana"/>
              </a:rPr>
              <a:t>Kliknij, aby edytować format tekstu konspektu</a:t>
            </a:r>
          </a:p>
          <a:p>
            <a:pPr marL="864000" lvl="1" indent="-324000">
              <a:spcBef>
                <a:spcPts val="1134"/>
              </a:spcBef>
              <a:buClr>
                <a:srgbClr val="000000"/>
              </a:buClr>
              <a:buSzPct val="75000"/>
              <a:buFont typeface="Symbol" charset="2"/>
              <a:buChar char=""/>
            </a:pPr>
            <a:r>
              <a:rPr lang="pl-PL" sz="2200" b="0" strike="noStrike" spc="-1">
                <a:solidFill>
                  <a:srgbClr val="000000"/>
                </a:solidFill>
                <a:latin typeface="Verdana"/>
              </a:rPr>
              <a:t>Drugi poziom konspektu</a:t>
            </a:r>
          </a:p>
          <a:p>
            <a:pPr marL="1296000" lvl="2" indent="-288000">
              <a:spcBef>
                <a:spcPts val="850"/>
              </a:spcBef>
              <a:buClr>
                <a:srgbClr val="000000"/>
              </a:buClr>
              <a:buSzPct val="45000"/>
              <a:buFont typeface="Wingdings" charset="2"/>
              <a:buChar char=""/>
            </a:pPr>
            <a:r>
              <a:rPr lang="pl-PL" sz="1900" b="0" strike="noStrike" spc="-1">
                <a:solidFill>
                  <a:srgbClr val="000000"/>
                </a:solidFill>
                <a:latin typeface="Verdana"/>
              </a:rPr>
              <a:t>Trzeci poziom konspektu</a:t>
            </a:r>
          </a:p>
          <a:p>
            <a:pPr marL="1728000" lvl="3" indent="-216000">
              <a:spcBef>
                <a:spcPts val="567"/>
              </a:spcBef>
              <a:buClr>
                <a:srgbClr val="000000"/>
              </a:buClr>
              <a:buSzPct val="75000"/>
              <a:buFont typeface="Symbol" charset="2"/>
              <a:buChar char=""/>
            </a:pPr>
            <a:r>
              <a:rPr lang="pl-PL" sz="1800" b="0" strike="noStrike" spc="-1">
                <a:solidFill>
                  <a:srgbClr val="000000"/>
                </a:solidFill>
                <a:latin typeface="Verdana"/>
              </a:rPr>
              <a:t>Czwarty poziom konspektu</a:t>
            </a:r>
          </a:p>
          <a:p>
            <a:pPr marL="2160000" lvl="4" indent="-216000">
              <a:spcBef>
                <a:spcPts val="283"/>
              </a:spcBef>
              <a:buClr>
                <a:srgbClr val="000000"/>
              </a:buClr>
              <a:buSzPct val="45000"/>
              <a:buFont typeface="Wingdings" charset="2"/>
              <a:buChar char=""/>
            </a:pPr>
            <a:r>
              <a:rPr lang="pl-PL" sz="2000" b="0" strike="noStrike" spc="-1">
                <a:solidFill>
                  <a:srgbClr val="000000"/>
                </a:solidFill>
                <a:latin typeface="Verdana"/>
              </a:rPr>
              <a:t>Piąty poziom konspektu</a:t>
            </a:r>
          </a:p>
          <a:p>
            <a:pPr marL="2592000" lvl="5" indent="-216000">
              <a:spcBef>
                <a:spcPts val="283"/>
              </a:spcBef>
              <a:buClr>
                <a:srgbClr val="000000"/>
              </a:buClr>
              <a:buSzPct val="45000"/>
              <a:buFont typeface="Wingdings" charset="2"/>
              <a:buChar char=""/>
            </a:pPr>
            <a:r>
              <a:rPr lang="pl-PL" sz="2000" b="0" strike="noStrike" spc="-1">
                <a:solidFill>
                  <a:srgbClr val="000000"/>
                </a:solidFill>
                <a:latin typeface="Verdana"/>
              </a:rPr>
              <a:t>Szósty poziom konspektu</a:t>
            </a:r>
          </a:p>
          <a:p>
            <a:pPr marL="3024000" lvl="6" indent="-216000">
              <a:spcBef>
                <a:spcPts val="283"/>
              </a:spcBef>
              <a:buClr>
                <a:srgbClr val="000000"/>
              </a:buClr>
              <a:buSzPct val="45000"/>
              <a:buFont typeface="Wingdings" charset="2"/>
              <a:buChar char=""/>
            </a:pPr>
            <a:r>
              <a:rPr lang="pl-PL" sz="2000" b="0" strike="noStrike" spc="-1">
                <a:solidFill>
                  <a:srgbClr val="000000"/>
                </a:solidFill>
                <a:latin typeface="Verdana"/>
              </a:rPr>
              <a:t>Siódmy poziom konspektu</a:t>
            </a: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p:bodyStyle/>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TextShape 1"/>
          <p:cNvSpPr txBox="1"/>
          <p:nvPr/>
        </p:nvSpPr>
        <p:spPr>
          <a:xfrm>
            <a:off x="685800" y="620640"/>
            <a:ext cx="7772040" cy="2979360"/>
          </a:xfrm>
          <a:prstGeom prst="rect">
            <a:avLst/>
          </a:prstGeom>
          <a:noFill/>
          <a:ln>
            <a:noFill/>
          </a:ln>
        </p:spPr>
        <p:txBody>
          <a:bodyPr lIns="45720" tIns="45000" rIns="45720" anchor="b">
            <a:normAutofit fontScale="91000"/>
          </a:bodyPr>
          <a:lstStyle/>
          <a:p>
            <a:pPr algn="ctr">
              <a:lnSpc>
                <a:spcPct val="100000"/>
              </a:lnSpc>
            </a:pPr>
            <a:r>
              <a:rPr lang="pl-PL" sz="8800" b="1" strike="noStrike" spc="-1">
                <a:solidFill>
                  <a:srgbClr val="002060"/>
                </a:solidFill>
                <a:latin typeface="Andalus"/>
              </a:rPr>
              <a:t>LONDON</a:t>
            </a:r>
            <a:r>
              <a:t/>
            </a:r>
            <a:br/>
            <a:endParaRPr lang="pl-PL" sz="8800" b="0" strike="noStrike" spc="-1">
              <a:solidFill>
                <a:srgbClr val="000000"/>
              </a:solidFill>
              <a:latin typeface="Verdana"/>
            </a:endParaRPr>
          </a:p>
        </p:txBody>
      </p:sp>
      <p:sp>
        <p:nvSpPr>
          <p:cNvPr id="176" name="TextShape 2"/>
          <p:cNvSpPr txBox="1"/>
          <p:nvPr/>
        </p:nvSpPr>
        <p:spPr>
          <a:xfrm>
            <a:off x="971640" y="1917000"/>
            <a:ext cx="7560360" cy="1079640"/>
          </a:xfrm>
          <a:prstGeom prst="rect">
            <a:avLst/>
          </a:prstGeom>
          <a:noFill/>
          <a:ln>
            <a:noFill/>
          </a:ln>
        </p:spPr>
        <p:txBody>
          <a:bodyPr lIns="182880" tIns="0" rIns="90000" bIns="45000">
            <a:normAutofit fontScale="5000"/>
          </a:bodyPr>
          <a:lstStyle/>
          <a:p>
            <a:pPr marL="36720" algn="ctr">
              <a:lnSpc>
                <a:spcPct val="100000"/>
              </a:lnSpc>
            </a:pPr>
            <a:endParaRPr lang="pl-PL" sz="3200" b="0" strike="noStrike" spc="-1">
              <a:latin typeface="Arial"/>
            </a:endParaRPr>
          </a:p>
          <a:p>
            <a:pPr marL="36720" algn="ctr">
              <a:lnSpc>
                <a:spcPct val="100000"/>
              </a:lnSpc>
            </a:pPr>
            <a:r>
              <a:rPr lang="pl-PL" sz="6200" b="0" strike="noStrike" spc="-1">
                <a:solidFill>
                  <a:srgbClr val="002060"/>
                </a:solidFill>
                <a:latin typeface="Verdana"/>
              </a:rPr>
              <a:t>Project Erasmus+ 6.08 – 17.08.2018</a:t>
            </a:r>
            <a:endParaRPr lang="pl-PL" sz="6200" b="0" strike="noStrike" spc="-1">
              <a:latin typeface="Arial"/>
            </a:endParaRPr>
          </a:p>
          <a:p>
            <a:pPr marL="36720" algn="ctr">
              <a:lnSpc>
                <a:spcPct val="100000"/>
              </a:lnSpc>
            </a:pPr>
            <a:endParaRPr lang="pl-PL" sz="6200" b="0" strike="noStrike" spc="-1">
              <a:latin typeface="Arial"/>
            </a:endParaRPr>
          </a:p>
          <a:p>
            <a:pPr marL="36720" algn="ctr">
              <a:lnSpc>
                <a:spcPct val="100000"/>
              </a:lnSpc>
            </a:pPr>
            <a:r>
              <a:rPr lang="pl-PL" sz="6200" b="0" strike="noStrike" spc="-1">
                <a:solidFill>
                  <a:srgbClr val="002060"/>
                </a:solidFill>
                <a:latin typeface="Verdana"/>
              </a:rPr>
              <a:t>„A modern teacher – an aware European” </a:t>
            </a:r>
            <a:endParaRPr lang="pl-PL" sz="6200" b="0" strike="noStrike" spc="-1">
              <a:latin typeface="Arial"/>
            </a:endParaRPr>
          </a:p>
        </p:txBody>
      </p:sp>
      <p:pic>
        <p:nvPicPr>
          <p:cNvPr id="177" name="Obraz 3"/>
          <p:cNvPicPr/>
          <p:nvPr/>
        </p:nvPicPr>
        <p:blipFill>
          <a:blip r:embed="rId2"/>
          <a:stretch/>
        </p:blipFill>
        <p:spPr>
          <a:xfrm>
            <a:off x="1691640" y="3069000"/>
            <a:ext cx="6083640" cy="3041640"/>
          </a:xfrm>
          <a:prstGeom prst="rect">
            <a:avLst/>
          </a:prstGeom>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TextShape 1"/>
          <p:cNvSpPr txBox="1"/>
          <p:nvPr/>
        </p:nvSpPr>
        <p:spPr>
          <a:xfrm>
            <a:off x="502920" y="5373360"/>
            <a:ext cx="8183520" cy="863640"/>
          </a:xfrm>
          <a:prstGeom prst="rect">
            <a:avLst/>
          </a:prstGeom>
          <a:noFill/>
          <a:ln>
            <a:noFill/>
          </a:ln>
        </p:spPr>
        <p:txBody>
          <a:bodyPr lIns="90000" tIns="45000" rIns="90000" bIns="45000" anchor="b">
            <a:noAutofit/>
          </a:bodyPr>
          <a:lstStyle/>
          <a:p>
            <a:pPr algn="ctr">
              <a:lnSpc>
                <a:spcPct val="100000"/>
              </a:lnSpc>
            </a:pPr>
            <a:r>
              <a:rPr lang="pl-PL" sz="3600" b="1" strike="noStrike" spc="-1">
                <a:solidFill>
                  <a:srgbClr val="002060"/>
                </a:solidFill>
                <a:latin typeface="Verdana"/>
              </a:rPr>
              <a:t>A modern teacher.</a:t>
            </a:r>
            <a:endParaRPr lang="pl-PL" sz="3600" b="0" strike="noStrike" spc="-1">
              <a:solidFill>
                <a:srgbClr val="000000"/>
              </a:solidFill>
              <a:latin typeface="Verdana"/>
            </a:endParaRPr>
          </a:p>
        </p:txBody>
      </p:sp>
      <p:sp>
        <p:nvSpPr>
          <p:cNvPr id="179" name="TextShape 2"/>
          <p:cNvSpPr txBox="1"/>
          <p:nvPr/>
        </p:nvSpPr>
        <p:spPr>
          <a:xfrm>
            <a:off x="502920" y="530280"/>
            <a:ext cx="8183520" cy="4187520"/>
          </a:xfrm>
          <a:prstGeom prst="rect">
            <a:avLst/>
          </a:prstGeom>
          <a:noFill/>
          <a:ln>
            <a:noFill/>
          </a:ln>
        </p:spPr>
        <p:txBody>
          <a:bodyPr lIns="182880" tIns="91440" rIns="90000" bIns="45000">
            <a:normAutofit/>
          </a:bodyPr>
          <a:lstStyle/>
          <a:p>
            <a:pPr marL="265320" indent="-264960" algn="just">
              <a:lnSpc>
                <a:spcPct val="100000"/>
              </a:lnSpc>
              <a:spcBef>
                <a:spcPts val="249"/>
              </a:spcBef>
            </a:pPr>
            <a:r>
              <a:rPr lang="pl-PL" sz="2400" b="0" strike="noStrike" spc="-1">
                <a:solidFill>
                  <a:srgbClr val="000000"/>
                </a:solidFill>
                <a:latin typeface="Verdana"/>
              </a:rPr>
              <a:t>	</a:t>
            </a:r>
          </a:p>
          <a:p>
            <a:pPr marL="265320" indent="-264960" algn="just">
              <a:lnSpc>
                <a:spcPct val="100000"/>
              </a:lnSpc>
              <a:spcBef>
                <a:spcPts val="249"/>
              </a:spcBef>
            </a:pPr>
            <a:endParaRPr lang="pl-PL" sz="2400" b="0" strike="noStrike" spc="-1">
              <a:solidFill>
                <a:srgbClr val="000000"/>
              </a:solidFill>
              <a:latin typeface="Verdana"/>
            </a:endParaRPr>
          </a:p>
          <a:p>
            <a:pPr marL="265320" indent="-264960" algn="just">
              <a:lnSpc>
                <a:spcPct val="100000"/>
              </a:lnSpc>
              <a:spcBef>
                <a:spcPts val="249"/>
              </a:spcBef>
            </a:pPr>
            <a:endParaRPr lang="pl-PL" sz="2400" b="0" strike="noStrike" spc="-1">
              <a:solidFill>
                <a:srgbClr val="000000"/>
              </a:solidFill>
              <a:latin typeface="Verdana"/>
            </a:endParaRPr>
          </a:p>
          <a:p>
            <a:pPr marL="265320" indent="-264960" algn="just">
              <a:lnSpc>
                <a:spcPct val="100000"/>
              </a:lnSpc>
              <a:spcBef>
                <a:spcPts val="249"/>
              </a:spcBef>
            </a:pPr>
            <a:r>
              <a:rPr lang="pl-PL" sz="2400" b="0" strike="noStrike" spc="-1">
                <a:solidFill>
                  <a:srgbClr val="000000"/>
                </a:solidFill>
                <a:latin typeface="Verdana"/>
              </a:rPr>
              <a:t>	Anna Czerwik – the teacher of English and Katarzyna Flisiak – the teacher of mathematics at ZS Nr 2 took part in a two-week teacher training course in London from 6.08 to 17.08 2018. It was connected with their participation in the Erasmus+ project </a:t>
            </a:r>
            <a:r>
              <a:rPr lang="pl-PL" sz="2400" b="0" i="1" strike="noStrike" spc="-1">
                <a:solidFill>
                  <a:srgbClr val="000000"/>
                </a:solidFill>
                <a:latin typeface="Verdana"/>
              </a:rPr>
              <a:t>A modern teacher – an aware European</a:t>
            </a:r>
            <a:r>
              <a:rPr lang="pl-PL" sz="2400" b="0" strike="noStrike" spc="-1">
                <a:solidFill>
                  <a:srgbClr val="000000"/>
                </a:solidFill>
                <a:latin typeface="Verdana"/>
              </a:rPr>
              <a:t>. </a:t>
            </a:r>
          </a:p>
          <a:p>
            <a:pPr marL="265320" indent="-264960" algn="just">
              <a:lnSpc>
                <a:spcPct val="100000"/>
              </a:lnSpc>
              <a:spcBef>
                <a:spcPts val="249"/>
              </a:spcBef>
            </a:pPr>
            <a:endParaRPr lang="pl-PL" sz="2400" b="0" strike="noStrike" spc="-1">
              <a:solidFill>
                <a:srgbClr val="000000"/>
              </a:solidFill>
              <a:latin typeface="Verdana"/>
            </a:endParaRPr>
          </a:p>
          <a:p>
            <a:pPr marL="265320" indent="-264960" algn="just">
              <a:lnSpc>
                <a:spcPct val="100000"/>
              </a:lnSpc>
              <a:spcBef>
                <a:spcPts val="249"/>
              </a:spcBef>
            </a:pPr>
            <a:endParaRPr lang="pl-PL" sz="2400" b="0" strike="noStrike" spc="-1">
              <a:solidFill>
                <a:srgbClr val="000000"/>
              </a:solidFill>
              <a:latin typeface="Verdana"/>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 name="TextShape 1"/>
          <p:cNvSpPr txBox="1"/>
          <p:nvPr/>
        </p:nvSpPr>
        <p:spPr>
          <a:xfrm>
            <a:off x="502920" y="5589360"/>
            <a:ext cx="8183520" cy="647640"/>
          </a:xfrm>
          <a:prstGeom prst="rect">
            <a:avLst/>
          </a:prstGeom>
          <a:noFill/>
          <a:ln>
            <a:noFill/>
          </a:ln>
        </p:spPr>
        <p:txBody>
          <a:bodyPr lIns="90000" tIns="45000" rIns="90000" bIns="45000" anchor="b">
            <a:normAutofit/>
          </a:bodyPr>
          <a:lstStyle/>
          <a:p>
            <a:pPr algn="ctr">
              <a:lnSpc>
                <a:spcPct val="100000"/>
              </a:lnSpc>
            </a:pPr>
            <a:r>
              <a:rPr lang="pl-PL" sz="3200" b="1" strike="noStrike" spc="-1">
                <a:solidFill>
                  <a:srgbClr val="002060"/>
                </a:solidFill>
                <a:latin typeface="Verdana"/>
              </a:rPr>
              <a:t>Anna Czerwik</a:t>
            </a:r>
            <a:endParaRPr lang="pl-PL" sz="3200" b="0" strike="noStrike" spc="-1">
              <a:solidFill>
                <a:srgbClr val="000000"/>
              </a:solidFill>
              <a:latin typeface="Verdana"/>
            </a:endParaRPr>
          </a:p>
        </p:txBody>
      </p:sp>
      <p:sp>
        <p:nvSpPr>
          <p:cNvPr id="181" name="TextShape 2"/>
          <p:cNvSpPr txBox="1"/>
          <p:nvPr/>
        </p:nvSpPr>
        <p:spPr>
          <a:xfrm>
            <a:off x="502920" y="404640"/>
            <a:ext cx="8183520" cy="5040360"/>
          </a:xfrm>
          <a:prstGeom prst="rect">
            <a:avLst/>
          </a:prstGeom>
          <a:noFill/>
          <a:ln>
            <a:noFill/>
          </a:ln>
        </p:spPr>
        <p:txBody>
          <a:bodyPr lIns="182880" tIns="91440" rIns="90000" bIns="45000">
            <a:noAutofit/>
          </a:bodyPr>
          <a:lstStyle/>
          <a:p>
            <a:pPr marL="265320" indent="-264960" algn="just">
              <a:lnSpc>
                <a:spcPct val="100000"/>
              </a:lnSpc>
              <a:spcBef>
                <a:spcPts val="249"/>
              </a:spcBef>
            </a:pPr>
            <a:r>
              <a:rPr lang="pl-PL" sz="1200" b="0" strike="noStrike" spc="-1">
                <a:solidFill>
                  <a:srgbClr val="000000"/>
                </a:solidFill>
                <a:latin typeface="Verdana"/>
              </a:rPr>
              <a:t>		Together with 7 other teachers of English from countries such as: Poland, Germany, Spain, Russia and Taiwan I participated in a methodology course for teachers. Its main aim was to teach and practice new methods of teaching, which I could use with my own students. Every day through workshops I got to know interesting ways for introducing variety on English lessons, for revising new vocabulary and practicing grammar skills. I had an opportunity to learn how to motivate students for self education, how to present the new material in an exciting way and how to develop certain language skills such as: writing, reading, listening and speaking.</a:t>
            </a:r>
          </a:p>
          <a:p>
            <a:pPr marL="265320" indent="-264960" algn="just">
              <a:lnSpc>
                <a:spcPct val="100000"/>
              </a:lnSpc>
              <a:spcBef>
                <a:spcPts val="249"/>
              </a:spcBef>
            </a:pPr>
            <a:r>
              <a:rPr lang="pl-PL" sz="1200" b="0" strike="noStrike" spc="-1">
                <a:solidFill>
                  <a:srgbClr val="000000"/>
                </a:solidFill>
                <a:latin typeface="Verdana"/>
              </a:rPr>
              <a:t>		My language school </a:t>
            </a:r>
            <a:r>
              <a:rPr lang="pl-PL" sz="1200" b="0" i="1" strike="noStrike" spc="-1">
                <a:solidFill>
                  <a:srgbClr val="000000"/>
                </a:solidFill>
                <a:latin typeface="Verdana"/>
              </a:rPr>
              <a:t>International House London</a:t>
            </a:r>
            <a:r>
              <a:rPr lang="pl-PL" sz="1200" b="0" strike="noStrike" spc="-1">
                <a:solidFill>
                  <a:srgbClr val="000000"/>
                </a:solidFill>
                <a:latin typeface="Verdana"/>
              </a:rPr>
              <a:t> was situated in the city center near the famous Covent Garden, from where I had an easy access to cultural life: musicals, museums or the typical English pubs and cafes. My tutor, Jo, was a very friendly teacher, full of passion therefore the lessons with her were a real pleasure. Every day my school organised extra afternoon activities such as: various cultural events – trips, contests with prizes and meetings with other students from all around the world. I was excited to take part in an event „International cuisine”, during which I could try exotic dishes and appetizers. Together with Kasia we went out for a Pub Quiz on Friday evening. Unfortunatelly, we didn’t win the main prize but still it was a great fun!</a:t>
            </a:r>
          </a:p>
          <a:p>
            <a:pPr marL="265320" indent="-264960" algn="just">
              <a:lnSpc>
                <a:spcPct val="100000"/>
              </a:lnSpc>
              <a:spcBef>
                <a:spcPts val="249"/>
              </a:spcBef>
            </a:pPr>
            <a:r>
              <a:rPr lang="pl-PL" sz="1200" b="0" strike="noStrike" spc="-1">
                <a:solidFill>
                  <a:srgbClr val="000000"/>
                </a:solidFill>
                <a:latin typeface="Verdana"/>
              </a:rPr>
              <a:t>		 My host family came from Ireland. During these 2 weeks I had a great opportunity to see how an everyday life in England looks like and to live in a typical English terraced house.</a:t>
            </a:r>
          </a:p>
          <a:p>
            <a:pPr marL="265320" indent="-264960" algn="just">
              <a:lnSpc>
                <a:spcPct val="100000"/>
              </a:lnSpc>
              <a:spcBef>
                <a:spcPts val="249"/>
              </a:spcBef>
            </a:pPr>
            <a:r>
              <a:rPr lang="pl-PL" sz="1200" b="0" strike="noStrike" spc="-1">
                <a:solidFill>
                  <a:srgbClr val="000000"/>
                </a:solidFill>
                <a:latin typeface="Verdana"/>
              </a:rPr>
              <a:t>		The whole project and my stay in London was so exciting – I met new people from all around the world, I sightsaw many wonderful places and, most of all, I participated in a very inspiring and effective training course, which has increased my teaching skills as a foreign language teacher.</a:t>
            </a:r>
          </a:p>
          <a:p>
            <a:pPr marL="265320" indent="-264960" algn="just">
              <a:lnSpc>
                <a:spcPct val="100000"/>
              </a:lnSpc>
              <a:spcBef>
                <a:spcPts val="249"/>
              </a:spcBef>
            </a:pPr>
            <a:r>
              <a:rPr lang="pl-PL" sz="1200" b="0" strike="noStrike" spc="-1">
                <a:solidFill>
                  <a:srgbClr val="000000"/>
                </a:solidFill>
                <a:latin typeface="Verdana"/>
              </a:rPr>
              <a:t>		Taking part in the Erasmus+ project is an experience which I would suggest every teacher.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 name="Symbol zastępczy zawartości 3"/>
          <p:cNvPicPr/>
          <p:nvPr/>
        </p:nvPicPr>
        <p:blipFill>
          <a:blip r:embed="rId2"/>
          <a:stretch/>
        </p:blipFill>
        <p:spPr>
          <a:xfrm>
            <a:off x="1403640" y="620640"/>
            <a:ext cx="6624360" cy="512856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 name="TextShape 1"/>
          <p:cNvSpPr txBox="1"/>
          <p:nvPr/>
        </p:nvSpPr>
        <p:spPr>
          <a:xfrm>
            <a:off x="395640" y="5517360"/>
            <a:ext cx="8352720" cy="647640"/>
          </a:xfrm>
          <a:prstGeom prst="rect">
            <a:avLst/>
          </a:prstGeom>
          <a:noFill/>
          <a:ln>
            <a:noFill/>
          </a:ln>
        </p:spPr>
        <p:txBody>
          <a:bodyPr lIns="90000" tIns="45000" rIns="90000" bIns="45000" anchor="b">
            <a:normAutofit/>
          </a:bodyPr>
          <a:lstStyle/>
          <a:p>
            <a:pPr algn="ctr">
              <a:lnSpc>
                <a:spcPct val="100000"/>
              </a:lnSpc>
            </a:pPr>
            <a:r>
              <a:rPr lang="pl-PL" sz="3200" b="1" strike="noStrike" spc="-1">
                <a:solidFill>
                  <a:srgbClr val="002060"/>
                </a:solidFill>
                <a:latin typeface="Verdana"/>
              </a:rPr>
              <a:t>Katarzyna Flisiak</a:t>
            </a:r>
            <a:endParaRPr lang="pl-PL" sz="3200" b="0" strike="noStrike" spc="-1">
              <a:solidFill>
                <a:srgbClr val="000000"/>
              </a:solidFill>
              <a:latin typeface="Verdana"/>
            </a:endParaRPr>
          </a:p>
        </p:txBody>
      </p:sp>
      <p:sp>
        <p:nvSpPr>
          <p:cNvPr id="184" name="TextShape 2"/>
          <p:cNvSpPr txBox="1"/>
          <p:nvPr/>
        </p:nvSpPr>
        <p:spPr>
          <a:xfrm>
            <a:off x="539640" y="548640"/>
            <a:ext cx="8183520" cy="4914360"/>
          </a:xfrm>
          <a:prstGeom prst="rect">
            <a:avLst/>
          </a:prstGeom>
          <a:noFill/>
          <a:ln>
            <a:noFill/>
          </a:ln>
        </p:spPr>
        <p:txBody>
          <a:bodyPr lIns="182880" tIns="91440" rIns="90000" bIns="45000">
            <a:noAutofit/>
          </a:bodyPr>
          <a:lstStyle/>
          <a:p>
            <a:pPr marL="265320" indent="-264960" algn="just">
              <a:lnSpc>
                <a:spcPct val="100000"/>
              </a:lnSpc>
              <a:spcBef>
                <a:spcPts val="249"/>
              </a:spcBef>
            </a:pPr>
            <a:r>
              <a:rPr lang="pl-PL" sz="1600" b="0" strike="noStrike" spc="-1">
                <a:solidFill>
                  <a:srgbClr val="000000"/>
                </a:solidFill>
                <a:latin typeface="Verdana"/>
              </a:rPr>
              <a:t>	</a:t>
            </a:r>
          </a:p>
          <a:p>
            <a:pPr marL="265320" indent="-264960" algn="just">
              <a:lnSpc>
                <a:spcPct val="100000"/>
              </a:lnSpc>
              <a:spcBef>
                <a:spcPts val="249"/>
              </a:spcBef>
            </a:pPr>
            <a:r>
              <a:rPr lang="pl-PL" sz="1600" b="0" strike="noStrike" spc="-1">
                <a:solidFill>
                  <a:srgbClr val="000000"/>
                </a:solidFill>
                <a:latin typeface="Verdana"/>
              </a:rPr>
              <a:t>		</a:t>
            </a:r>
            <a:r>
              <a:rPr lang="pl-PL" sz="1400" b="0" strike="noStrike" spc="-1">
                <a:solidFill>
                  <a:srgbClr val="000000"/>
                </a:solidFill>
                <a:latin typeface="Verdana"/>
              </a:rPr>
              <a:t>I participated in a standard language course </a:t>
            </a:r>
            <a:r>
              <a:rPr lang="pl-PL" sz="1400" b="0" i="1" strike="noStrike" spc="-1">
                <a:solidFill>
                  <a:srgbClr val="000000"/>
                </a:solidFill>
                <a:latin typeface="Verdana"/>
              </a:rPr>
              <a:t>Conversation</a:t>
            </a:r>
            <a:r>
              <a:rPr lang="pl-PL" sz="1400" b="0" strike="noStrike" spc="-1">
                <a:solidFill>
                  <a:srgbClr val="000000"/>
                </a:solidFill>
                <a:latin typeface="Verdana"/>
              </a:rPr>
              <a:t> at school LSI. The conversation lessons focused on learning new vocabulary from specific category  e.g. nationalities, ecology, food. Between 8-10 students took part in the lessons, during which we had mainly groupwork activities. Our teacher introduced a topic and we discussed it in our groups (between 2 to 5 students). Next we spoke about it together as the whole class. The biggest advantage was the ooportunity to speak English the whole time. In my class there were people from Chile, Venezuela, Turkey, Saudi Arabia, Italy, South Korea, Tailand and Japan. There was no possibility to use another language. Most of the students were friendly and were keen on making new friendships. As an effect we spoke English all the time.</a:t>
            </a:r>
          </a:p>
          <a:p>
            <a:pPr marL="265320" indent="-264960" algn="just">
              <a:lnSpc>
                <a:spcPct val="100000"/>
              </a:lnSpc>
              <a:spcBef>
                <a:spcPts val="249"/>
              </a:spcBef>
            </a:pPr>
            <a:r>
              <a:rPr lang="pl-PL" sz="1400" b="0" strike="noStrike" spc="-1">
                <a:solidFill>
                  <a:srgbClr val="000000"/>
                </a:solidFill>
                <a:latin typeface="Verdana"/>
              </a:rPr>
              <a:t>		During these 2 weeks I was staying at an English family. My host family were very friendly so we met during the meals, twice a day and that gave me another opportunity to communicate in English.</a:t>
            </a:r>
          </a:p>
          <a:p>
            <a:pPr marL="265320" indent="-264960" algn="just">
              <a:lnSpc>
                <a:spcPct val="100000"/>
              </a:lnSpc>
              <a:spcBef>
                <a:spcPts val="249"/>
              </a:spcBef>
            </a:pPr>
            <a:r>
              <a:rPr lang="pl-PL" sz="1400" b="0" strike="noStrike" spc="-1">
                <a:solidFill>
                  <a:srgbClr val="000000"/>
                </a:solidFill>
                <a:latin typeface="Verdana"/>
              </a:rPr>
              <a:t>          To sum up, after the participation in this project I have become more self-assured in communicating in English and I believe that I can learn this language. </a:t>
            </a:r>
          </a:p>
          <a:p>
            <a:pPr marL="265320" indent="-264960" algn="just">
              <a:lnSpc>
                <a:spcPct val="100000"/>
              </a:lnSpc>
              <a:spcBef>
                <a:spcPts val="249"/>
              </a:spcBef>
            </a:pPr>
            <a:endParaRPr lang="pl-PL" sz="1400" b="0" strike="noStrike" spc="-1">
              <a:solidFill>
                <a:srgbClr val="000000"/>
              </a:solidFill>
              <a:latin typeface="Verdana"/>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 name="Symbol zastępczy zawartości 3"/>
          <p:cNvPicPr/>
          <p:nvPr/>
        </p:nvPicPr>
        <p:blipFill>
          <a:blip r:embed="rId2"/>
          <a:stretch/>
        </p:blipFill>
        <p:spPr>
          <a:xfrm>
            <a:off x="539640" y="836640"/>
            <a:ext cx="7992360" cy="465804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 name="TextShape 1"/>
          <p:cNvSpPr txBox="1"/>
          <p:nvPr/>
        </p:nvSpPr>
        <p:spPr>
          <a:xfrm>
            <a:off x="502920" y="5301360"/>
            <a:ext cx="8183520" cy="863640"/>
          </a:xfrm>
          <a:prstGeom prst="rect">
            <a:avLst/>
          </a:prstGeom>
          <a:noFill/>
          <a:ln>
            <a:noFill/>
          </a:ln>
        </p:spPr>
        <p:txBody>
          <a:bodyPr lIns="90000" tIns="45000" rIns="90000" bIns="45000" anchor="b">
            <a:normAutofit/>
          </a:bodyPr>
          <a:lstStyle/>
          <a:p>
            <a:pPr algn="ctr">
              <a:lnSpc>
                <a:spcPct val="100000"/>
              </a:lnSpc>
            </a:pPr>
            <a:r>
              <a:rPr lang="pl-PL" sz="3200" b="1" strike="noStrike" spc="-1">
                <a:solidFill>
                  <a:srgbClr val="002060"/>
                </a:solidFill>
                <a:latin typeface="Verdana"/>
              </a:rPr>
              <a:t>An aware European.</a:t>
            </a:r>
            <a:endParaRPr lang="pl-PL" sz="3200" b="0" strike="noStrike" spc="-1">
              <a:solidFill>
                <a:srgbClr val="000000"/>
              </a:solidFill>
              <a:latin typeface="Verdana"/>
            </a:endParaRPr>
          </a:p>
        </p:txBody>
      </p:sp>
      <p:sp>
        <p:nvSpPr>
          <p:cNvPr id="187" name="TextShape 2"/>
          <p:cNvSpPr txBox="1"/>
          <p:nvPr/>
        </p:nvSpPr>
        <p:spPr>
          <a:xfrm>
            <a:off x="539640" y="620640"/>
            <a:ext cx="7920360" cy="4187520"/>
          </a:xfrm>
          <a:prstGeom prst="rect">
            <a:avLst/>
          </a:prstGeom>
          <a:noFill/>
          <a:ln>
            <a:noFill/>
          </a:ln>
        </p:spPr>
        <p:txBody>
          <a:bodyPr lIns="182880" tIns="91440" rIns="90000" bIns="45000">
            <a:noAutofit/>
          </a:bodyPr>
          <a:lstStyle/>
          <a:p>
            <a:pPr marL="265320" indent="-264960">
              <a:lnSpc>
                <a:spcPct val="100000"/>
              </a:lnSpc>
              <a:spcBef>
                <a:spcPts val="249"/>
              </a:spcBef>
            </a:pPr>
            <a:r>
              <a:rPr lang="pl-PL" sz="2800" b="0" strike="noStrike" spc="-1">
                <a:solidFill>
                  <a:srgbClr val="000000"/>
                </a:solidFill>
                <a:latin typeface="Verdana"/>
              </a:rPr>
              <a:t>		</a:t>
            </a:r>
          </a:p>
          <a:p>
            <a:pPr marL="265320" indent="-264960">
              <a:lnSpc>
                <a:spcPct val="100000"/>
              </a:lnSpc>
              <a:spcBef>
                <a:spcPts val="249"/>
              </a:spcBef>
            </a:pPr>
            <a:endParaRPr lang="pl-PL" sz="2800" b="0" strike="noStrike" spc="-1">
              <a:solidFill>
                <a:srgbClr val="000000"/>
              </a:solidFill>
              <a:latin typeface="Verdana"/>
            </a:endParaRPr>
          </a:p>
          <a:p>
            <a:pPr marL="265320" indent="-264960" algn="just">
              <a:lnSpc>
                <a:spcPct val="100000"/>
              </a:lnSpc>
              <a:spcBef>
                <a:spcPts val="249"/>
              </a:spcBef>
            </a:pPr>
            <a:r>
              <a:rPr lang="pl-PL" sz="2800" b="0" strike="noStrike" spc="-1">
                <a:solidFill>
                  <a:srgbClr val="000000"/>
                </a:solidFill>
                <a:latin typeface="Verdana"/>
              </a:rPr>
              <a:t>  		During the 2-week stay in London we not only improved our qualifications and communication skills. It was also a time for expanding our horizons – learning about new cultures, increasing our level of tolerance and becoming more open-minded.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 name="TextShape 1"/>
          <p:cNvSpPr txBox="1"/>
          <p:nvPr/>
        </p:nvSpPr>
        <p:spPr>
          <a:xfrm>
            <a:off x="539640" y="5301360"/>
            <a:ext cx="8183520" cy="1051200"/>
          </a:xfrm>
          <a:prstGeom prst="rect">
            <a:avLst/>
          </a:prstGeom>
          <a:noFill/>
          <a:ln>
            <a:noFill/>
          </a:ln>
        </p:spPr>
        <p:txBody>
          <a:bodyPr lIns="90000" tIns="45000" rIns="90000" bIns="45000" anchor="b">
            <a:normAutofit/>
          </a:bodyPr>
          <a:lstStyle/>
          <a:p>
            <a:pPr algn="ctr">
              <a:lnSpc>
                <a:spcPct val="100000"/>
              </a:lnSpc>
            </a:pPr>
            <a:r>
              <a:rPr lang="pl-PL" sz="3200" b="1" strike="noStrike" spc="-1">
                <a:solidFill>
                  <a:srgbClr val="002060"/>
                </a:solidFill>
                <a:latin typeface="Verdana"/>
              </a:rPr>
              <a:t>We learnt about the culture…</a:t>
            </a:r>
            <a:endParaRPr lang="pl-PL" sz="3200" b="0" strike="noStrike" spc="-1">
              <a:solidFill>
                <a:srgbClr val="000000"/>
              </a:solidFill>
              <a:latin typeface="Verdana"/>
            </a:endParaRPr>
          </a:p>
        </p:txBody>
      </p:sp>
      <p:pic>
        <p:nvPicPr>
          <p:cNvPr id="189" name="Symbol zastępczy zawartości 3"/>
          <p:cNvPicPr/>
          <p:nvPr/>
        </p:nvPicPr>
        <p:blipFill>
          <a:blip r:embed="rId2"/>
          <a:stretch/>
        </p:blipFill>
        <p:spPr>
          <a:xfrm>
            <a:off x="2988000" y="980640"/>
            <a:ext cx="3384000" cy="450684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TextShape 1"/>
          <p:cNvSpPr txBox="1"/>
          <p:nvPr/>
        </p:nvSpPr>
        <p:spPr>
          <a:xfrm>
            <a:off x="611640" y="5733360"/>
            <a:ext cx="8074800" cy="575640"/>
          </a:xfrm>
          <a:prstGeom prst="rect">
            <a:avLst/>
          </a:prstGeom>
          <a:noFill/>
          <a:ln>
            <a:noFill/>
          </a:ln>
        </p:spPr>
        <p:txBody>
          <a:bodyPr lIns="90000" tIns="45000" rIns="90000" bIns="45000" anchor="b">
            <a:normAutofit fontScale="2000"/>
          </a:bodyPr>
          <a:lstStyle/>
          <a:p>
            <a:pPr algn="ctr">
              <a:lnSpc>
                <a:spcPct val="100000"/>
              </a:lnSpc>
            </a:pPr>
            <a:r>
              <a:t/>
            </a:r>
            <a:br/>
            <a:r>
              <a:t/>
            </a:r>
            <a:br/>
            <a:r>
              <a:rPr lang="pl-PL" sz="9600" b="1" strike="noStrike" spc="-1">
                <a:solidFill>
                  <a:srgbClr val="002060"/>
                </a:solidFill>
                <a:latin typeface="Verdana"/>
              </a:rPr>
              <a:t>and English traditions.</a:t>
            </a:r>
            <a:endParaRPr lang="pl-PL" sz="9600" b="0" strike="noStrike" spc="-1">
              <a:solidFill>
                <a:srgbClr val="000000"/>
              </a:solidFill>
              <a:latin typeface="Verdana"/>
            </a:endParaRPr>
          </a:p>
        </p:txBody>
      </p:sp>
      <p:pic>
        <p:nvPicPr>
          <p:cNvPr id="191" name="Symbol zastępczy zawartości 3"/>
          <p:cNvPicPr/>
          <p:nvPr/>
        </p:nvPicPr>
        <p:blipFill>
          <a:blip r:embed="rId2"/>
          <a:stretch/>
        </p:blipFill>
        <p:spPr>
          <a:xfrm>
            <a:off x="3276000" y="692640"/>
            <a:ext cx="2808000" cy="479556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 name="TextShape 1"/>
          <p:cNvSpPr txBox="1"/>
          <p:nvPr/>
        </p:nvSpPr>
        <p:spPr>
          <a:xfrm>
            <a:off x="502920" y="5229360"/>
            <a:ext cx="8183520" cy="1007640"/>
          </a:xfrm>
          <a:prstGeom prst="rect">
            <a:avLst/>
          </a:prstGeom>
          <a:noFill/>
          <a:ln>
            <a:noFill/>
          </a:ln>
        </p:spPr>
        <p:txBody>
          <a:bodyPr lIns="90000" tIns="45000" rIns="90000" bIns="45000" anchor="b">
            <a:normAutofit fontScale="73000"/>
          </a:bodyPr>
          <a:lstStyle/>
          <a:p>
            <a:pPr algn="ctr">
              <a:lnSpc>
                <a:spcPct val="100000"/>
              </a:lnSpc>
            </a:pPr>
            <a:r>
              <a:rPr lang="pl-PL" sz="3600" b="1" strike="noStrike" spc="-1">
                <a:solidFill>
                  <a:srgbClr val="002060"/>
                </a:solidFill>
                <a:latin typeface="Verdana"/>
              </a:rPr>
              <a:t>We admired the worldwide known monuments.</a:t>
            </a:r>
            <a:endParaRPr lang="pl-PL" sz="3600" b="0" strike="noStrike" spc="-1">
              <a:solidFill>
                <a:srgbClr val="000000"/>
              </a:solidFill>
              <a:latin typeface="Verdana"/>
            </a:endParaRPr>
          </a:p>
        </p:txBody>
      </p:sp>
      <p:pic>
        <p:nvPicPr>
          <p:cNvPr id="193" name="Symbol zastępczy zawartości 3"/>
          <p:cNvPicPr/>
          <p:nvPr/>
        </p:nvPicPr>
        <p:blipFill>
          <a:blip r:embed="rId2"/>
          <a:stretch/>
        </p:blipFill>
        <p:spPr>
          <a:xfrm>
            <a:off x="1259640" y="548640"/>
            <a:ext cx="3295440" cy="438912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94" name="Symbol zastępczy zawartości 5"/>
          <p:cNvPicPr/>
          <p:nvPr/>
        </p:nvPicPr>
        <p:blipFill>
          <a:blip r:embed="rId3"/>
          <a:stretch/>
        </p:blipFill>
        <p:spPr>
          <a:xfrm>
            <a:off x="4788000" y="548640"/>
            <a:ext cx="3295440" cy="438912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 name="TextShape 1"/>
          <p:cNvSpPr txBox="1"/>
          <p:nvPr/>
        </p:nvSpPr>
        <p:spPr>
          <a:xfrm>
            <a:off x="539640" y="5301360"/>
            <a:ext cx="8183520" cy="1051200"/>
          </a:xfrm>
          <a:prstGeom prst="rect">
            <a:avLst/>
          </a:prstGeom>
          <a:noFill/>
          <a:ln>
            <a:noFill/>
          </a:ln>
        </p:spPr>
        <p:txBody>
          <a:bodyPr lIns="90000" tIns="45000" rIns="90000" bIns="45000" anchor="b">
            <a:normAutofit fontScale="79000"/>
          </a:bodyPr>
          <a:lstStyle/>
          <a:p>
            <a:pPr algn="ctr">
              <a:lnSpc>
                <a:spcPct val="100000"/>
              </a:lnSpc>
            </a:pPr>
            <a:r>
              <a:rPr lang="pl-PL" sz="3600" b="1" strike="noStrike" spc="-1">
                <a:solidFill>
                  <a:srgbClr val="002060"/>
                </a:solidFill>
                <a:latin typeface="Verdana"/>
              </a:rPr>
              <a:t>We understood the proverb</a:t>
            </a:r>
            <a:r>
              <a:t/>
            </a:r>
            <a:br/>
            <a:r>
              <a:rPr lang="pl-PL" sz="3600" b="1" strike="noStrike" spc="-1">
                <a:solidFill>
                  <a:srgbClr val="002060"/>
                </a:solidFill>
                <a:latin typeface="Verdana"/>
              </a:rPr>
              <a:t> </a:t>
            </a:r>
            <a:r>
              <a:rPr lang="pl-PL" sz="3600" b="1" i="1" strike="noStrike" spc="-1">
                <a:solidFill>
                  <a:srgbClr val="002060"/>
                </a:solidFill>
                <a:latin typeface="Verdana"/>
              </a:rPr>
              <a:t>English weather</a:t>
            </a:r>
            <a:r>
              <a:rPr lang="pl-PL" sz="3600" b="1" strike="noStrike" spc="-1">
                <a:solidFill>
                  <a:srgbClr val="002060"/>
                </a:solidFill>
                <a:latin typeface="Verdana"/>
              </a:rPr>
              <a:t>.</a:t>
            </a:r>
            <a:endParaRPr lang="pl-PL" sz="3600" b="0" strike="noStrike" spc="-1">
              <a:solidFill>
                <a:srgbClr val="000000"/>
              </a:solidFill>
              <a:latin typeface="Verdana"/>
            </a:endParaRPr>
          </a:p>
        </p:txBody>
      </p:sp>
      <p:pic>
        <p:nvPicPr>
          <p:cNvPr id="196" name="Symbol zastępczy zawartości 5"/>
          <p:cNvPicPr/>
          <p:nvPr/>
        </p:nvPicPr>
        <p:blipFill>
          <a:blip r:embed="rId2"/>
          <a:stretch/>
        </p:blipFill>
        <p:spPr>
          <a:xfrm>
            <a:off x="1763640" y="836640"/>
            <a:ext cx="5576760" cy="418752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 name="TextShape 1"/>
          <p:cNvSpPr txBox="1"/>
          <p:nvPr/>
        </p:nvSpPr>
        <p:spPr>
          <a:xfrm>
            <a:off x="467640" y="5301360"/>
            <a:ext cx="8183520" cy="1051200"/>
          </a:xfrm>
          <a:prstGeom prst="rect">
            <a:avLst/>
          </a:prstGeom>
          <a:noFill/>
          <a:ln>
            <a:noFill/>
          </a:ln>
        </p:spPr>
        <p:txBody>
          <a:bodyPr lIns="90000" tIns="45000" rIns="90000" bIns="45000" anchor="b">
            <a:normAutofit fontScale="79000"/>
          </a:bodyPr>
          <a:lstStyle/>
          <a:p>
            <a:pPr algn="ctr">
              <a:lnSpc>
                <a:spcPct val="100000"/>
              </a:lnSpc>
            </a:pPr>
            <a:r>
              <a:rPr lang="pl-PL" sz="3600" b="1" strike="noStrike" spc="-1">
                <a:solidFill>
                  <a:srgbClr val="002060"/>
                </a:solidFill>
                <a:latin typeface="Verdana"/>
              </a:rPr>
              <a:t>We visited the best galleries and museums in the world.</a:t>
            </a:r>
            <a:endParaRPr lang="pl-PL" sz="3600" b="0" strike="noStrike" spc="-1">
              <a:solidFill>
                <a:srgbClr val="000000"/>
              </a:solidFill>
              <a:latin typeface="Verdana"/>
            </a:endParaRPr>
          </a:p>
        </p:txBody>
      </p:sp>
      <p:pic>
        <p:nvPicPr>
          <p:cNvPr id="198" name="Symbol zastępczy zawartości 3"/>
          <p:cNvPicPr/>
          <p:nvPr/>
        </p:nvPicPr>
        <p:blipFill>
          <a:blip r:embed="rId2"/>
          <a:stretch/>
        </p:blipFill>
        <p:spPr>
          <a:xfrm>
            <a:off x="1619640" y="620640"/>
            <a:ext cx="6036120" cy="462672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 name="TextShape 1"/>
          <p:cNvSpPr txBox="1"/>
          <p:nvPr/>
        </p:nvSpPr>
        <p:spPr>
          <a:xfrm>
            <a:off x="539640" y="4869000"/>
            <a:ext cx="8183520" cy="1525680"/>
          </a:xfrm>
          <a:prstGeom prst="rect">
            <a:avLst/>
          </a:prstGeom>
          <a:noFill/>
          <a:ln>
            <a:noFill/>
          </a:ln>
        </p:spPr>
        <p:txBody>
          <a:bodyPr lIns="90000" tIns="45000" rIns="90000" bIns="45000" anchor="b">
            <a:normAutofit fontScale="78000"/>
          </a:bodyPr>
          <a:lstStyle/>
          <a:p>
            <a:pPr algn="ctr">
              <a:lnSpc>
                <a:spcPct val="100000"/>
              </a:lnSpc>
            </a:pPr>
            <a:r>
              <a:rPr lang="pl-PL" sz="3600" b="1" strike="noStrike" spc="-1">
                <a:solidFill>
                  <a:srgbClr val="002060"/>
                </a:solidFill>
                <a:latin typeface="Verdana"/>
              </a:rPr>
              <a:t>We were in incredible places, which will stay in our hearts forever.</a:t>
            </a:r>
            <a:endParaRPr lang="pl-PL" sz="3600" b="0" strike="noStrike" spc="-1">
              <a:solidFill>
                <a:srgbClr val="000000"/>
              </a:solidFill>
              <a:latin typeface="Verdana"/>
            </a:endParaRPr>
          </a:p>
        </p:txBody>
      </p:sp>
      <p:pic>
        <p:nvPicPr>
          <p:cNvPr id="200" name="Symbol zastępczy zawartości 3"/>
          <p:cNvPicPr/>
          <p:nvPr/>
        </p:nvPicPr>
        <p:blipFill>
          <a:blip r:embed="rId2"/>
          <a:stretch/>
        </p:blipFill>
        <p:spPr>
          <a:xfrm>
            <a:off x="1619640" y="764640"/>
            <a:ext cx="5896800" cy="397800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 name="TextShape 1"/>
          <p:cNvSpPr txBox="1"/>
          <p:nvPr/>
        </p:nvSpPr>
        <p:spPr>
          <a:xfrm>
            <a:off x="395640" y="5157360"/>
            <a:ext cx="8183520" cy="1165680"/>
          </a:xfrm>
          <a:prstGeom prst="rect">
            <a:avLst/>
          </a:prstGeom>
          <a:noFill/>
          <a:ln>
            <a:noFill/>
          </a:ln>
        </p:spPr>
        <p:txBody>
          <a:bodyPr lIns="90000" tIns="45000" rIns="90000" bIns="45000" anchor="b">
            <a:normAutofit/>
          </a:bodyPr>
          <a:lstStyle/>
          <a:p>
            <a:pPr algn="ctr">
              <a:lnSpc>
                <a:spcPct val="100000"/>
              </a:lnSpc>
            </a:pPr>
            <a:r>
              <a:rPr lang="pl-PL" sz="3200" b="1" strike="noStrike" spc="-1">
                <a:solidFill>
                  <a:srgbClr val="002060"/>
                </a:solidFill>
                <a:latin typeface="Verdana"/>
              </a:rPr>
              <a:t>We had a contact with the big fashion…</a:t>
            </a:r>
            <a:endParaRPr lang="pl-PL" sz="3200" b="0" strike="noStrike" spc="-1">
              <a:solidFill>
                <a:srgbClr val="000000"/>
              </a:solidFill>
              <a:latin typeface="Verdana"/>
            </a:endParaRPr>
          </a:p>
        </p:txBody>
      </p:sp>
      <p:pic>
        <p:nvPicPr>
          <p:cNvPr id="202" name="Symbol zastępczy zawartości 3"/>
          <p:cNvPicPr/>
          <p:nvPr/>
        </p:nvPicPr>
        <p:blipFill>
          <a:blip r:embed="rId2"/>
          <a:stretch/>
        </p:blipFill>
        <p:spPr>
          <a:xfrm>
            <a:off x="1619640" y="692640"/>
            <a:ext cx="5874120" cy="441072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TextShape 1"/>
          <p:cNvSpPr txBox="1"/>
          <p:nvPr/>
        </p:nvSpPr>
        <p:spPr>
          <a:xfrm>
            <a:off x="467640" y="5301360"/>
            <a:ext cx="8183520" cy="1051200"/>
          </a:xfrm>
          <a:prstGeom prst="rect">
            <a:avLst/>
          </a:prstGeom>
          <a:noFill/>
          <a:ln>
            <a:noFill/>
          </a:ln>
        </p:spPr>
        <p:txBody>
          <a:bodyPr lIns="90000" tIns="45000" rIns="90000" bIns="45000" anchor="b">
            <a:normAutofit fontScale="79000"/>
          </a:bodyPr>
          <a:lstStyle/>
          <a:p>
            <a:pPr algn="ctr">
              <a:lnSpc>
                <a:spcPct val="100000"/>
              </a:lnSpc>
            </a:pPr>
            <a:r>
              <a:rPr lang="pl-PL" sz="3600" b="1" strike="noStrike" spc="-1">
                <a:solidFill>
                  <a:srgbClr val="002060"/>
                </a:solidFill>
                <a:latin typeface="Verdana"/>
              </a:rPr>
              <a:t>…although we didn’t like it each time ;)</a:t>
            </a:r>
            <a:endParaRPr lang="pl-PL" sz="3600" b="0" strike="noStrike" spc="-1">
              <a:solidFill>
                <a:srgbClr val="000000"/>
              </a:solidFill>
              <a:latin typeface="Verdana"/>
            </a:endParaRPr>
          </a:p>
        </p:txBody>
      </p:sp>
      <p:pic>
        <p:nvPicPr>
          <p:cNvPr id="204" name="Symbol zastępczy zawartości 3"/>
          <p:cNvPicPr/>
          <p:nvPr/>
        </p:nvPicPr>
        <p:blipFill>
          <a:blip r:embed="rId2"/>
          <a:stretch/>
        </p:blipFill>
        <p:spPr>
          <a:xfrm>
            <a:off x="3060000" y="620640"/>
            <a:ext cx="3384000" cy="466956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TextShape 1"/>
          <p:cNvSpPr txBox="1"/>
          <p:nvPr/>
        </p:nvSpPr>
        <p:spPr>
          <a:xfrm>
            <a:off x="467640" y="5301360"/>
            <a:ext cx="8183520" cy="1051200"/>
          </a:xfrm>
          <a:prstGeom prst="rect">
            <a:avLst/>
          </a:prstGeom>
          <a:noFill/>
          <a:ln>
            <a:noFill/>
          </a:ln>
        </p:spPr>
        <p:txBody>
          <a:bodyPr lIns="90000" tIns="45000" rIns="90000" bIns="45000" anchor="b">
            <a:normAutofit fontScale="79000"/>
          </a:bodyPr>
          <a:lstStyle/>
          <a:p>
            <a:pPr algn="ctr">
              <a:lnSpc>
                <a:spcPct val="100000"/>
              </a:lnSpc>
            </a:pPr>
            <a:r>
              <a:rPr lang="pl-PL" sz="3600" b="1" strike="noStrike" spc="-1">
                <a:solidFill>
                  <a:srgbClr val="002060"/>
                </a:solidFill>
                <a:latin typeface="Verdana"/>
              </a:rPr>
              <a:t>We drank delicious coffee from all around the world. </a:t>
            </a:r>
            <a:endParaRPr lang="pl-PL" sz="3600" b="0" strike="noStrike" spc="-1">
              <a:solidFill>
                <a:srgbClr val="000000"/>
              </a:solidFill>
              <a:latin typeface="Verdana"/>
            </a:endParaRPr>
          </a:p>
        </p:txBody>
      </p:sp>
      <p:pic>
        <p:nvPicPr>
          <p:cNvPr id="206" name="Symbol zastępczy zawartości 3"/>
          <p:cNvPicPr/>
          <p:nvPr/>
        </p:nvPicPr>
        <p:blipFill>
          <a:blip r:embed="rId2"/>
          <a:stretch/>
        </p:blipFill>
        <p:spPr>
          <a:xfrm>
            <a:off x="2771640" y="692640"/>
            <a:ext cx="3528360" cy="452304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 name="TextShape 1"/>
          <p:cNvSpPr txBox="1"/>
          <p:nvPr/>
        </p:nvSpPr>
        <p:spPr>
          <a:xfrm>
            <a:off x="467640" y="5301360"/>
            <a:ext cx="8183520" cy="1051200"/>
          </a:xfrm>
          <a:prstGeom prst="rect">
            <a:avLst/>
          </a:prstGeom>
          <a:noFill/>
          <a:ln>
            <a:noFill/>
          </a:ln>
        </p:spPr>
        <p:txBody>
          <a:bodyPr lIns="90000" tIns="45000" rIns="90000" bIns="45000" anchor="b">
            <a:normAutofit fontScale="79000"/>
          </a:bodyPr>
          <a:lstStyle/>
          <a:p>
            <a:pPr algn="ctr">
              <a:lnSpc>
                <a:spcPct val="100000"/>
              </a:lnSpc>
            </a:pPr>
            <a:r>
              <a:rPr lang="pl-PL" sz="3600" b="1" strike="noStrike" spc="-1">
                <a:solidFill>
                  <a:srgbClr val="002060"/>
                </a:solidFill>
                <a:latin typeface="Verdana"/>
              </a:rPr>
              <a:t>And we understood how varied food can be.</a:t>
            </a:r>
            <a:endParaRPr lang="pl-PL" sz="3600" b="0" strike="noStrike" spc="-1">
              <a:solidFill>
                <a:srgbClr val="000000"/>
              </a:solidFill>
              <a:latin typeface="Verdana"/>
            </a:endParaRPr>
          </a:p>
        </p:txBody>
      </p:sp>
      <p:pic>
        <p:nvPicPr>
          <p:cNvPr id="208" name="Symbol zastępczy zawartości 5"/>
          <p:cNvPicPr/>
          <p:nvPr/>
        </p:nvPicPr>
        <p:blipFill>
          <a:blip r:embed="rId2"/>
          <a:stretch/>
        </p:blipFill>
        <p:spPr>
          <a:xfrm>
            <a:off x="2915640" y="692640"/>
            <a:ext cx="3456000" cy="460296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 name="TextShape 1"/>
          <p:cNvSpPr txBox="1"/>
          <p:nvPr/>
        </p:nvSpPr>
        <p:spPr>
          <a:xfrm>
            <a:off x="467640" y="5301360"/>
            <a:ext cx="8183520" cy="1051200"/>
          </a:xfrm>
          <a:prstGeom prst="rect">
            <a:avLst/>
          </a:prstGeom>
          <a:noFill/>
          <a:ln>
            <a:noFill/>
          </a:ln>
        </p:spPr>
        <p:txBody>
          <a:bodyPr lIns="90000" tIns="45000" rIns="90000" bIns="45000" anchor="b">
            <a:normAutofit/>
          </a:bodyPr>
          <a:lstStyle/>
          <a:p>
            <a:pPr algn="ctr">
              <a:lnSpc>
                <a:spcPct val="100000"/>
              </a:lnSpc>
            </a:pPr>
            <a:r>
              <a:rPr lang="pl-PL" sz="3200" b="1" strike="noStrike" spc="-1">
                <a:solidFill>
                  <a:srgbClr val="002060"/>
                </a:solidFill>
                <a:latin typeface="Verdana"/>
              </a:rPr>
              <a:t>We also visited great markets.</a:t>
            </a:r>
            <a:endParaRPr lang="pl-PL" sz="3200" b="0" strike="noStrike" spc="-1">
              <a:solidFill>
                <a:srgbClr val="000000"/>
              </a:solidFill>
              <a:latin typeface="Verdana"/>
            </a:endParaRPr>
          </a:p>
        </p:txBody>
      </p:sp>
      <p:pic>
        <p:nvPicPr>
          <p:cNvPr id="210" name="Symbol zastępczy zawartości 3"/>
          <p:cNvPicPr/>
          <p:nvPr/>
        </p:nvPicPr>
        <p:blipFill>
          <a:blip r:embed="rId2"/>
          <a:stretch/>
        </p:blipFill>
        <p:spPr>
          <a:xfrm>
            <a:off x="1835640" y="908640"/>
            <a:ext cx="5576760" cy="418752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TextShape 1"/>
          <p:cNvSpPr txBox="1"/>
          <p:nvPr/>
        </p:nvSpPr>
        <p:spPr>
          <a:xfrm>
            <a:off x="502920" y="4983480"/>
            <a:ext cx="8183520" cy="1325520"/>
          </a:xfrm>
          <a:prstGeom prst="rect">
            <a:avLst/>
          </a:prstGeom>
          <a:noFill/>
          <a:ln>
            <a:noFill/>
          </a:ln>
        </p:spPr>
        <p:txBody>
          <a:bodyPr lIns="90000" tIns="45000" rIns="90000" bIns="45000" anchor="b">
            <a:noAutofit/>
          </a:bodyPr>
          <a:lstStyle/>
          <a:p>
            <a:pPr algn="ctr">
              <a:lnSpc>
                <a:spcPct val="100000"/>
              </a:lnSpc>
            </a:pPr>
            <a:r>
              <a:rPr lang="pl-PL" sz="2800" b="1" strike="noStrike" spc="-1">
                <a:solidFill>
                  <a:srgbClr val="002060"/>
                </a:solidFill>
                <a:latin typeface="Verdana"/>
              </a:rPr>
              <a:t>London proved to be a very modern and cosmopolitan city. </a:t>
            </a:r>
            <a:endParaRPr lang="pl-PL" sz="2800" b="0" strike="noStrike" spc="-1">
              <a:solidFill>
                <a:srgbClr val="000000"/>
              </a:solidFill>
              <a:latin typeface="Verdana"/>
            </a:endParaRPr>
          </a:p>
        </p:txBody>
      </p:sp>
      <p:pic>
        <p:nvPicPr>
          <p:cNvPr id="212" name="Symbol zastępczy zawartości 3"/>
          <p:cNvPicPr/>
          <p:nvPr/>
        </p:nvPicPr>
        <p:blipFill>
          <a:blip r:embed="rId2"/>
          <a:stretch/>
        </p:blipFill>
        <p:spPr>
          <a:xfrm>
            <a:off x="1331640" y="620640"/>
            <a:ext cx="6419160" cy="418752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 name="TextShape 1"/>
          <p:cNvSpPr txBox="1"/>
          <p:nvPr/>
        </p:nvSpPr>
        <p:spPr>
          <a:xfrm>
            <a:off x="467640" y="4869000"/>
            <a:ext cx="8183520" cy="1525680"/>
          </a:xfrm>
          <a:prstGeom prst="rect">
            <a:avLst/>
          </a:prstGeom>
          <a:noFill/>
          <a:ln>
            <a:noFill/>
          </a:ln>
        </p:spPr>
        <p:txBody>
          <a:bodyPr lIns="90000" tIns="45000" rIns="90000" bIns="45000" anchor="b">
            <a:normAutofit fontScale="78000"/>
          </a:bodyPr>
          <a:lstStyle/>
          <a:p>
            <a:pPr algn="ctr">
              <a:lnSpc>
                <a:spcPct val="100000"/>
              </a:lnSpc>
            </a:pPr>
            <a:r>
              <a:rPr lang="pl-PL" sz="3600" b="1" strike="noStrike" spc="-1">
                <a:solidFill>
                  <a:srgbClr val="002060"/>
                </a:solidFill>
                <a:latin typeface="Verdana"/>
              </a:rPr>
              <a:t>It also demanded from us learning new skills such as using the tube…</a:t>
            </a:r>
            <a:endParaRPr lang="pl-PL" sz="3600" b="0" strike="noStrike" spc="-1">
              <a:solidFill>
                <a:srgbClr val="000000"/>
              </a:solidFill>
              <a:latin typeface="Verdana"/>
            </a:endParaRPr>
          </a:p>
        </p:txBody>
      </p:sp>
      <p:pic>
        <p:nvPicPr>
          <p:cNvPr id="214" name="Symbol zastępczy zawartości 3"/>
          <p:cNvPicPr/>
          <p:nvPr/>
        </p:nvPicPr>
        <p:blipFill>
          <a:blip r:embed="rId2"/>
          <a:stretch/>
        </p:blipFill>
        <p:spPr>
          <a:xfrm>
            <a:off x="3204000" y="620640"/>
            <a:ext cx="3030480" cy="426600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 name="TextShape 1"/>
          <p:cNvSpPr txBox="1"/>
          <p:nvPr/>
        </p:nvSpPr>
        <p:spPr>
          <a:xfrm>
            <a:off x="539640" y="4869000"/>
            <a:ext cx="8183520" cy="1525680"/>
          </a:xfrm>
          <a:prstGeom prst="rect">
            <a:avLst/>
          </a:prstGeom>
          <a:noFill/>
          <a:ln>
            <a:noFill/>
          </a:ln>
        </p:spPr>
        <p:txBody>
          <a:bodyPr lIns="90000" tIns="45000" rIns="90000" bIns="45000" anchor="b">
            <a:normAutofit fontScale="78000"/>
          </a:bodyPr>
          <a:lstStyle/>
          <a:p>
            <a:pPr algn="ctr">
              <a:lnSpc>
                <a:spcPct val="100000"/>
              </a:lnSpc>
            </a:pPr>
            <a:r>
              <a:rPr lang="pl-PL" sz="3600" b="1" strike="noStrike" spc="-1">
                <a:solidFill>
                  <a:srgbClr val="002060"/>
                </a:solidFill>
                <a:latin typeface="Verdana"/>
              </a:rPr>
              <a:t>…which wasn’t that easy, especially at the beginning of our stay.</a:t>
            </a:r>
            <a:endParaRPr lang="pl-PL" sz="3600" b="0" strike="noStrike" spc="-1">
              <a:solidFill>
                <a:srgbClr val="000000"/>
              </a:solidFill>
              <a:latin typeface="Verdana"/>
            </a:endParaRPr>
          </a:p>
        </p:txBody>
      </p:sp>
      <p:pic>
        <p:nvPicPr>
          <p:cNvPr id="216" name="Symbol zastępczy zawartości 3"/>
          <p:cNvPicPr/>
          <p:nvPr/>
        </p:nvPicPr>
        <p:blipFill>
          <a:blip r:embed="rId2"/>
          <a:stretch/>
        </p:blipFill>
        <p:spPr>
          <a:xfrm>
            <a:off x="1691640" y="692640"/>
            <a:ext cx="6048360" cy="403200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 name="TextShape 1"/>
          <p:cNvSpPr txBox="1"/>
          <p:nvPr/>
        </p:nvSpPr>
        <p:spPr>
          <a:xfrm>
            <a:off x="502920" y="5157360"/>
            <a:ext cx="8183520" cy="1151640"/>
          </a:xfrm>
          <a:prstGeom prst="rect">
            <a:avLst/>
          </a:prstGeom>
          <a:noFill/>
          <a:ln>
            <a:noFill/>
          </a:ln>
        </p:spPr>
        <p:txBody>
          <a:bodyPr lIns="90000" tIns="45000" rIns="90000" bIns="45000" anchor="b">
            <a:noAutofit/>
          </a:bodyPr>
          <a:lstStyle/>
          <a:p>
            <a:pPr algn="ctr">
              <a:lnSpc>
                <a:spcPct val="100000"/>
              </a:lnSpc>
            </a:pPr>
            <a:r>
              <a:rPr lang="pl-PL" sz="2800" b="1" strike="noStrike" spc="-1">
                <a:solidFill>
                  <a:srgbClr val="002060"/>
                </a:solidFill>
                <a:latin typeface="Verdana"/>
              </a:rPr>
              <a:t>However it gave us the possibility to see inspiring places…</a:t>
            </a:r>
            <a:endParaRPr lang="pl-PL" sz="2800" b="0" strike="noStrike" spc="-1">
              <a:solidFill>
                <a:srgbClr val="000000"/>
              </a:solidFill>
              <a:latin typeface="Verdana"/>
            </a:endParaRPr>
          </a:p>
        </p:txBody>
      </p:sp>
      <p:pic>
        <p:nvPicPr>
          <p:cNvPr id="218" name="Symbol zastępczy zawartości 3"/>
          <p:cNvPicPr/>
          <p:nvPr/>
        </p:nvPicPr>
        <p:blipFill>
          <a:blip r:embed="rId2"/>
          <a:stretch/>
        </p:blipFill>
        <p:spPr>
          <a:xfrm>
            <a:off x="3060000" y="692640"/>
            <a:ext cx="2889720" cy="452592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TextShape 1"/>
          <p:cNvSpPr txBox="1"/>
          <p:nvPr/>
        </p:nvSpPr>
        <p:spPr>
          <a:xfrm>
            <a:off x="502920" y="5301360"/>
            <a:ext cx="8183520" cy="935640"/>
          </a:xfrm>
          <a:prstGeom prst="rect">
            <a:avLst/>
          </a:prstGeom>
          <a:noFill/>
          <a:ln>
            <a:noFill/>
          </a:ln>
        </p:spPr>
        <p:txBody>
          <a:bodyPr lIns="90000" tIns="45000" rIns="90000" bIns="45000" anchor="b">
            <a:normAutofit fontScale="65000"/>
          </a:bodyPr>
          <a:lstStyle/>
          <a:p>
            <a:pPr algn="ctr">
              <a:lnSpc>
                <a:spcPct val="100000"/>
              </a:lnSpc>
            </a:pPr>
            <a:r>
              <a:rPr lang="pl-PL" sz="3600" b="1" strike="noStrike" spc="-1">
                <a:solidFill>
                  <a:srgbClr val="002060"/>
                </a:solidFill>
                <a:latin typeface="Verdana"/>
              </a:rPr>
              <a:t>We expanded our history and art knowledge.</a:t>
            </a:r>
            <a:endParaRPr lang="pl-PL" sz="3600" b="0" strike="noStrike" spc="-1">
              <a:solidFill>
                <a:srgbClr val="000000"/>
              </a:solidFill>
              <a:latin typeface="Verdana"/>
            </a:endParaRPr>
          </a:p>
        </p:txBody>
      </p:sp>
      <p:pic>
        <p:nvPicPr>
          <p:cNvPr id="220" name="Symbol zastępczy zawartości 3"/>
          <p:cNvPicPr/>
          <p:nvPr/>
        </p:nvPicPr>
        <p:blipFill>
          <a:blip r:embed="rId2"/>
          <a:stretch/>
        </p:blipFill>
        <p:spPr>
          <a:xfrm>
            <a:off x="1907640" y="764640"/>
            <a:ext cx="5576760" cy="418752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 name="TextShape 1"/>
          <p:cNvSpPr txBox="1"/>
          <p:nvPr/>
        </p:nvSpPr>
        <p:spPr>
          <a:xfrm>
            <a:off x="502920" y="4653000"/>
            <a:ext cx="8183520" cy="1583640"/>
          </a:xfrm>
          <a:prstGeom prst="rect">
            <a:avLst/>
          </a:prstGeom>
          <a:noFill/>
          <a:ln>
            <a:noFill/>
          </a:ln>
        </p:spPr>
        <p:txBody>
          <a:bodyPr lIns="90000" tIns="45000" rIns="90000" bIns="45000" anchor="b">
            <a:normAutofit fontScale="13000"/>
          </a:bodyPr>
          <a:lstStyle/>
          <a:p>
            <a:pPr algn="ctr">
              <a:lnSpc>
                <a:spcPct val="100000"/>
              </a:lnSpc>
            </a:pPr>
            <a:r>
              <a:t/>
            </a:r>
            <a:br/>
            <a:r>
              <a:rPr lang="pl-PL" sz="7200" b="1" strike="noStrike" spc="-1">
                <a:solidFill>
                  <a:srgbClr val="002060"/>
                </a:solidFill>
                <a:latin typeface="Verdana"/>
              </a:rPr>
              <a:t>This was the adventure of our lives! </a:t>
            </a:r>
            <a:r>
              <a:t/>
            </a:r>
            <a:br/>
            <a:r>
              <a:rPr lang="pl-PL" sz="7200" b="1" strike="noStrike" spc="-1">
                <a:solidFill>
                  <a:srgbClr val="002060"/>
                </a:solidFill>
                <a:latin typeface="Verdana"/>
              </a:rPr>
              <a:t>Ania and Kasia</a:t>
            </a:r>
            <a:endParaRPr lang="pl-PL" sz="7200" b="0" strike="noStrike" spc="-1">
              <a:solidFill>
                <a:srgbClr val="000000"/>
              </a:solidFill>
              <a:latin typeface="Verdana"/>
            </a:endParaRPr>
          </a:p>
        </p:txBody>
      </p:sp>
      <p:pic>
        <p:nvPicPr>
          <p:cNvPr id="222" name="Symbol zastępczy zawartości 3"/>
          <p:cNvPicPr/>
          <p:nvPr/>
        </p:nvPicPr>
        <p:blipFill>
          <a:blip r:embed="rId2"/>
          <a:stretch/>
        </p:blipFill>
        <p:spPr>
          <a:xfrm>
            <a:off x="3093840" y="530280"/>
            <a:ext cx="3001680" cy="4187520"/>
          </a:xfrm>
          <a:prstGeom prst="rect">
            <a:avLst/>
          </a:prstGeom>
          <a:ln w="190440">
            <a:solidFill>
              <a:srgbClr val="C8C6BD"/>
            </a:solidFill>
            <a:miter/>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 name="TextShape 1"/>
          <p:cNvSpPr txBox="1"/>
          <p:nvPr/>
        </p:nvSpPr>
        <p:spPr>
          <a:xfrm>
            <a:off x="502920" y="1917000"/>
            <a:ext cx="8183520" cy="1151640"/>
          </a:xfrm>
          <a:prstGeom prst="rect">
            <a:avLst/>
          </a:prstGeom>
          <a:noFill/>
          <a:ln>
            <a:noFill/>
          </a:ln>
        </p:spPr>
        <p:txBody>
          <a:bodyPr lIns="90000" tIns="45000" rIns="90000" bIns="45000" anchor="b">
            <a:noAutofit/>
          </a:bodyPr>
          <a:lstStyle/>
          <a:p>
            <a:pPr algn="ctr">
              <a:lnSpc>
                <a:spcPct val="100000"/>
              </a:lnSpc>
            </a:pPr>
            <a:r>
              <a:rPr lang="pl-PL" sz="4000" b="1" strike="noStrike" spc="-1">
                <a:solidFill>
                  <a:srgbClr val="002060"/>
                </a:solidFill>
                <a:latin typeface="Verdana"/>
              </a:rPr>
              <a:t>Thank you </a:t>
            </a:r>
            <a:r>
              <a:t/>
            </a:r>
            <a:br/>
            <a:r>
              <a:rPr lang="pl-PL" sz="4000" b="1" strike="noStrike" spc="-1">
                <a:solidFill>
                  <a:srgbClr val="002060"/>
                </a:solidFill>
                <a:latin typeface="Verdana"/>
              </a:rPr>
              <a:t>for your attention </a:t>
            </a:r>
            <a:r>
              <a:rPr lang="pl-PL" sz="4000" b="1" strike="noStrike" spc="-1">
                <a:solidFill>
                  <a:srgbClr val="002060"/>
                </a:solidFill>
                <a:latin typeface="Wingdings"/>
              </a:rPr>
              <a:t></a:t>
            </a:r>
            <a:r>
              <a:t/>
            </a:r>
            <a:br/>
            <a:endParaRPr lang="pl-PL" sz="4000" b="0" strike="noStrike" spc="-1">
              <a:solidFill>
                <a:srgbClr val="000000"/>
              </a:solidFill>
              <a:latin typeface="Verdana"/>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632</TotalTime>
  <Words>173</Words>
  <Application>Microsoft Office PowerPoint</Application>
  <PresentationFormat>Pokaz na ekranie (4:3)</PresentationFormat>
  <Paragraphs>43</Paragraphs>
  <Slides>25</Slides>
  <Notes>0</Notes>
  <HiddenSlides>0</HiddenSlides>
  <MMClips>0</MMClips>
  <ScaleCrop>false</ScaleCrop>
  <HeadingPairs>
    <vt:vector size="4" baseType="variant">
      <vt:variant>
        <vt:lpstr>Motyw</vt:lpstr>
      </vt:variant>
      <vt:variant>
        <vt:i4>4</vt:i4>
      </vt:variant>
      <vt:variant>
        <vt:lpstr>Tytuły slajdów</vt:lpstr>
      </vt:variant>
      <vt:variant>
        <vt:i4>25</vt:i4>
      </vt:variant>
    </vt:vector>
  </HeadingPairs>
  <TitlesOfParts>
    <vt:vector size="29" baseType="lpstr">
      <vt:lpstr>Office Theme</vt:lpstr>
      <vt:lpstr>Office Theme</vt:lpstr>
      <vt:lpstr>Office Theme</vt:lpstr>
      <vt:lpstr>Office Theme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LONDYN</dc:title>
  <dc:creator>Ania</dc:creator>
  <cp:lastModifiedBy>Agnieszka</cp:lastModifiedBy>
  <cp:revision>114</cp:revision>
  <dcterms:created xsi:type="dcterms:W3CDTF">2018-09-30T19:05:17Z</dcterms:created>
  <dcterms:modified xsi:type="dcterms:W3CDTF">2020-05-18T19:40:40Z</dcterms:modified>
  <dc:language>pl-PL</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12.0000</vt:lpwstr>
  </property>
  <property fmtid="{D5CDD505-2E9C-101B-9397-08002B2CF9AE}" pid="3" name="HiddenSlides">
    <vt:i4>0</vt:i4>
  </property>
  <property fmtid="{D5CDD505-2E9C-101B-9397-08002B2CF9AE}" pid="4" name="HyperlinksChanged">
    <vt:bool>false</vt:bool>
  </property>
  <property fmtid="{D5CDD505-2E9C-101B-9397-08002B2CF9AE}" pid="5" name="LinksUpToDate">
    <vt:bool>false</vt:bool>
  </property>
  <property fmtid="{D5CDD505-2E9C-101B-9397-08002B2CF9AE}" pid="6" name="MMClips">
    <vt:i4>0</vt:i4>
  </property>
  <property fmtid="{D5CDD505-2E9C-101B-9397-08002B2CF9AE}" pid="7" name="Notes">
    <vt:i4>0</vt:i4>
  </property>
  <property fmtid="{D5CDD505-2E9C-101B-9397-08002B2CF9AE}" pid="8" name="PresentationFormat">
    <vt:lpwstr>Pokaz na ekranie (4:3)</vt:lpwstr>
  </property>
  <property fmtid="{D5CDD505-2E9C-101B-9397-08002B2CF9AE}" pid="9" name="ScaleCrop">
    <vt:bool>false</vt:bool>
  </property>
  <property fmtid="{D5CDD505-2E9C-101B-9397-08002B2CF9AE}" pid="10" name="ShareDoc">
    <vt:bool>false</vt:bool>
  </property>
  <property fmtid="{D5CDD505-2E9C-101B-9397-08002B2CF9AE}" pid="11" name="Slides">
    <vt:i4>25</vt:i4>
  </property>
</Properties>
</file>