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_rels/presentation.xml.rels" ContentType="application/vnd.openxmlformats-package.relationships+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0.xml.rels" ContentType="application/vnd.openxmlformats-package.relationships+xml"/>
  <Override PartName="/ppt/media/image9.png" ContentType="image/png"/>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media/image8.png" ContentType="image/png"/>
  <Override PartName="/ppt/media/image10.png" ContentType="image/png"/>
  <Override PartName="/ppt/media/image11.png" ContentType="image/pn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Lst>
  <p:sldSz cx="9144000" cy="51435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 name="PlaceHolder 2"/>
          <p:cNvSpPr>
            <a:spLocks noGrp="1"/>
          </p:cNvSpPr>
          <p:nvPr>
            <p:ph type="subTitle"/>
          </p:nvPr>
        </p:nvSpPr>
        <p:spPr>
          <a:xfrm>
            <a:off x="311760" y="1417680"/>
            <a:ext cx="8520120" cy="315072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9" name="PlaceHolder 2"/>
          <p:cNvSpPr>
            <a:spLocks noGrp="1"/>
          </p:cNvSpPr>
          <p:nvPr>
            <p:ph type="body"/>
          </p:nvPr>
        </p:nvSpPr>
        <p:spPr>
          <a:xfrm>
            <a:off x="311760" y="1417680"/>
            <a:ext cx="852012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11"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12"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311760" y="372600"/>
            <a:ext cx="8520120" cy="299016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16"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17"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18"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0"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21"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2" name="PlaceHolder 4"/>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4"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5"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6" name="PlaceHolder 4"/>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8" name="PlaceHolder 2"/>
          <p:cNvSpPr>
            <a:spLocks noGrp="1"/>
          </p:cNvSpPr>
          <p:nvPr>
            <p:ph type="body"/>
          </p:nvPr>
        </p:nvSpPr>
        <p:spPr>
          <a:xfrm>
            <a:off x="311760" y="141768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9" name="PlaceHolder 3"/>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31"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2"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3"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4" name="PlaceHolder 5"/>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36" name="PlaceHolder 2"/>
          <p:cNvSpPr>
            <a:spLocks noGrp="1"/>
          </p:cNvSpPr>
          <p:nvPr>
            <p:ph type="body"/>
          </p:nvPr>
        </p:nvSpPr>
        <p:spPr>
          <a:xfrm>
            <a:off x="31176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7" name="PlaceHolder 3"/>
          <p:cNvSpPr>
            <a:spLocks noGrp="1"/>
          </p:cNvSpPr>
          <p:nvPr>
            <p:ph type="body"/>
          </p:nvPr>
        </p:nvSpPr>
        <p:spPr>
          <a:xfrm>
            <a:off x="319248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8" name="PlaceHolder 4"/>
          <p:cNvSpPr>
            <a:spLocks noGrp="1"/>
          </p:cNvSpPr>
          <p:nvPr>
            <p:ph type="body"/>
          </p:nvPr>
        </p:nvSpPr>
        <p:spPr>
          <a:xfrm>
            <a:off x="607320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9" name="PlaceHolder 5"/>
          <p:cNvSpPr>
            <a:spLocks noGrp="1"/>
          </p:cNvSpPr>
          <p:nvPr>
            <p:ph type="body"/>
          </p:nvPr>
        </p:nvSpPr>
        <p:spPr>
          <a:xfrm>
            <a:off x="31176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40" name="PlaceHolder 6"/>
          <p:cNvSpPr>
            <a:spLocks noGrp="1"/>
          </p:cNvSpPr>
          <p:nvPr>
            <p:ph type="body"/>
          </p:nvPr>
        </p:nvSpPr>
        <p:spPr>
          <a:xfrm>
            <a:off x="319248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41" name="PlaceHolder 7"/>
          <p:cNvSpPr>
            <a:spLocks noGrp="1"/>
          </p:cNvSpPr>
          <p:nvPr>
            <p:ph type="body"/>
          </p:nvPr>
        </p:nvSpPr>
        <p:spPr>
          <a:xfrm>
            <a:off x="607320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7"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48" name="PlaceHolder 2"/>
          <p:cNvSpPr>
            <a:spLocks noGrp="1"/>
          </p:cNvSpPr>
          <p:nvPr>
            <p:ph type="subTitle"/>
          </p:nvPr>
        </p:nvSpPr>
        <p:spPr>
          <a:xfrm>
            <a:off x="311760" y="1417680"/>
            <a:ext cx="8520120" cy="315072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0" name="PlaceHolder 2"/>
          <p:cNvSpPr>
            <a:spLocks noGrp="1"/>
          </p:cNvSpPr>
          <p:nvPr>
            <p:ph type="body"/>
          </p:nvPr>
        </p:nvSpPr>
        <p:spPr>
          <a:xfrm>
            <a:off x="311760" y="1417680"/>
            <a:ext cx="852012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2"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53"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4"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5" name="PlaceHolder 1"/>
          <p:cNvSpPr>
            <a:spLocks noGrp="1"/>
          </p:cNvSpPr>
          <p:nvPr>
            <p:ph type="subTitle"/>
          </p:nvPr>
        </p:nvSpPr>
        <p:spPr>
          <a:xfrm>
            <a:off x="311760" y="372600"/>
            <a:ext cx="8520120" cy="299016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7"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58"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59"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1"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62"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63" name="PlaceHolder 4"/>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5"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66"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67" name="PlaceHolder 4"/>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9" name="PlaceHolder 2"/>
          <p:cNvSpPr>
            <a:spLocks noGrp="1"/>
          </p:cNvSpPr>
          <p:nvPr>
            <p:ph type="body"/>
          </p:nvPr>
        </p:nvSpPr>
        <p:spPr>
          <a:xfrm>
            <a:off x="311760" y="141768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0" name="PlaceHolder 3"/>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2"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3"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4"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5" name="PlaceHolder 5"/>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7" name="PlaceHolder 2"/>
          <p:cNvSpPr>
            <a:spLocks noGrp="1"/>
          </p:cNvSpPr>
          <p:nvPr>
            <p:ph type="body"/>
          </p:nvPr>
        </p:nvSpPr>
        <p:spPr>
          <a:xfrm>
            <a:off x="31176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8" name="PlaceHolder 3"/>
          <p:cNvSpPr>
            <a:spLocks noGrp="1"/>
          </p:cNvSpPr>
          <p:nvPr>
            <p:ph type="body"/>
          </p:nvPr>
        </p:nvSpPr>
        <p:spPr>
          <a:xfrm>
            <a:off x="319248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9" name="PlaceHolder 4"/>
          <p:cNvSpPr>
            <a:spLocks noGrp="1"/>
          </p:cNvSpPr>
          <p:nvPr>
            <p:ph type="body"/>
          </p:nvPr>
        </p:nvSpPr>
        <p:spPr>
          <a:xfrm>
            <a:off x="607320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80" name="PlaceHolder 5"/>
          <p:cNvSpPr>
            <a:spLocks noGrp="1"/>
          </p:cNvSpPr>
          <p:nvPr>
            <p:ph type="body"/>
          </p:nvPr>
        </p:nvSpPr>
        <p:spPr>
          <a:xfrm>
            <a:off x="31176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81" name="PlaceHolder 6"/>
          <p:cNvSpPr>
            <a:spLocks noGrp="1"/>
          </p:cNvSpPr>
          <p:nvPr>
            <p:ph type="body"/>
          </p:nvPr>
        </p:nvSpPr>
        <p:spPr>
          <a:xfrm>
            <a:off x="319248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82" name="PlaceHolder 7"/>
          <p:cNvSpPr>
            <a:spLocks noGrp="1"/>
          </p:cNvSpPr>
          <p:nvPr>
            <p:ph type="body"/>
          </p:nvPr>
        </p:nvSpPr>
        <p:spPr>
          <a:xfrm>
            <a:off x="607320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1afd1"/>
        </a:solidFill>
      </p:bgPr>
    </p:bg>
    <p:spTree>
      <p:nvGrpSpPr>
        <p:cNvPr id="1" name=""/>
        <p:cNvGrpSpPr/>
        <p:nvPr/>
      </p:nvGrpSpPr>
      <p:grpSpPr>
        <a:xfrm>
          <a:off x="0" y="0"/>
          <a:ext cx="0" cy="0"/>
          <a:chOff x="0" y="0"/>
          <a:chExt cx="0" cy="0"/>
        </a:xfrm>
      </p:grpSpPr>
      <p:sp>
        <p:nvSpPr>
          <p:cNvPr id="0" name="CustomShape 1"/>
          <p:cNvSpPr/>
          <p:nvPr/>
        </p:nvSpPr>
        <p:spPr>
          <a:xfrm>
            <a:off x="586800" y="0"/>
            <a:ext cx="7970400" cy="66240"/>
          </a:xfrm>
          <a:prstGeom prst="rect">
            <a:avLst/>
          </a:prstGeom>
          <a:solidFill>
            <a:schemeClr val="dk1"/>
          </a:solidFill>
          <a:ln>
            <a:noFill/>
          </a:ln>
        </p:spPr>
        <p:style>
          <a:lnRef idx="0"/>
          <a:fillRef idx="0"/>
          <a:effectRef idx="0"/>
          <a:fontRef idx="minor"/>
        </p:style>
      </p:sp>
      <p:sp>
        <p:nvSpPr>
          <p:cNvPr id="1" name="CustomShape 2"/>
          <p:cNvSpPr/>
          <p:nvPr/>
        </p:nvSpPr>
        <p:spPr>
          <a:xfrm>
            <a:off x="586800" y="5077080"/>
            <a:ext cx="7970400" cy="66240"/>
          </a:xfrm>
          <a:prstGeom prst="rect">
            <a:avLst/>
          </a:prstGeom>
          <a:solidFill>
            <a:schemeClr val="accent1"/>
          </a:solidFill>
          <a:ln>
            <a:noFill/>
          </a:ln>
        </p:spPr>
        <p:style>
          <a:lnRef idx="0"/>
          <a:fillRef idx="0"/>
          <a:effectRef idx="0"/>
          <a:fontRef idx="minor"/>
        </p:style>
      </p:sp>
      <p:sp>
        <p:nvSpPr>
          <p:cNvPr id="2" name="CustomShape 3"/>
          <p:cNvSpPr/>
          <p:nvPr/>
        </p:nvSpPr>
        <p:spPr>
          <a:xfrm>
            <a:off x="733320" y="2235240"/>
            <a:ext cx="384840" cy="360"/>
          </a:xfrm>
          <a:custGeom>
            <a:avLst/>
            <a:gdLst/>
            <a:ahLst/>
            <a:rect l="l" t="t" r="r" b="b"/>
            <a:pathLst>
              <a:path w="21600" h="21600">
                <a:moveTo>
                  <a:pt x="0" y="0"/>
                </a:moveTo>
                <a:lnTo>
                  <a:pt x="21600" y="21600"/>
                </a:lnTo>
              </a:path>
            </a:pathLst>
          </a:custGeom>
          <a:noFill/>
          <a:ln w="28440">
            <a:solidFill>
              <a:schemeClr val="dk1"/>
            </a:solidFill>
            <a:round/>
          </a:ln>
        </p:spPr>
        <p:style>
          <a:lnRef idx="0"/>
          <a:fillRef idx="0"/>
          <a:effectRef idx="0"/>
          <a:fontRef idx="minor"/>
        </p:style>
      </p:sp>
      <p:sp>
        <p:nvSpPr>
          <p:cNvPr id="3" name="PlaceHolder 4"/>
          <p:cNvSpPr>
            <a:spLocks noGrp="1"/>
          </p:cNvSpPr>
          <p:nvPr>
            <p:ph type="title"/>
          </p:nvPr>
        </p:nvSpPr>
        <p:spPr>
          <a:xfrm>
            <a:off x="630720" y="136800"/>
            <a:ext cx="7892640" cy="1853280"/>
          </a:xfrm>
          <a:prstGeom prst="rect">
            <a:avLst/>
          </a:prstGeom>
        </p:spPr>
        <p:txBody>
          <a:bodyPr tIns="91440" bIns="91440" anchor="b">
            <a:normAutofit/>
          </a:bodyPr>
          <a:p>
            <a:r>
              <a:rPr b="0" lang="pl-PL" sz="4800" spc="-1" strike="noStrike">
                <a:solidFill>
                  <a:srgbClr val="000000"/>
                </a:solidFill>
                <a:latin typeface="Arial"/>
              </a:rPr>
              <a:t>Kliknij, aby edytować format tekstu tytułu</a:t>
            </a:r>
            <a:endParaRPr b="0" lang="pl-PL" sz="4800" spc="-1" strike="noStrike">
              <a:solidFill>
                <a:srgbClr val="000000"/>
              </a:solidFill>
              <a:latin typeface="Arial"/>
            </a:endParaRPr>
          </a:p>
        </p:txBody>
      </p:sp>
      <p:sp>
        <p:nvSpPr>
          <p:cNvPr id="4" name="PlaceHolder 5"/>
          <p:cNvSpPr>
            <a:spLocks noGrp="1"/>
          </p:cNvSpPr>
          <p:nvPr>
            <p:ph type="sldNum"/>
          </p:nvPr>
        </p:nvSpPr>
        <p:spPr>
          <a:xfrm>
            <a:off x="8472600" y="4663080"/>
            <a:ext cx="548280" cy="393120"/>
          </a:xfrm>
          <a:prstGeom prst="rect">
            <a:avLst/>
          </a:prstGeom>
        </p:spPr>
        <p:txBody>
          <a:bodyPr tIns="91440" bIns="91440" anchor="ctr">
            <a:normAutofit/>
          </a:bodyPr>
          <a:p>
            <a:pPr algn="r">
              <a:lnSpc>
                <a:spcPct val="100000"/>
              </a:lnSpc>
            </a:pPr>
            <a:fld id="{B70BA9B0-95CB-4E3C-BD9E-79B5FC102D61}" type="slidenum">
              <a:rPr b="0" lang="pl-PL" sz="1000" spc="-1" strike="noStrike">
                <a:solidFill>
                  <a:srgbClr val="ffffff"/>
                </a:solidFill>
                <a:latin typeface="Lato"/>
                <a:ea typeface="Lato"/>
              </a:rPr>
              <a:t>&lt;numer&gt;</a:t>
            </a:fld>
            <a:endParaRPr b="0" lang="pl-PL" sz="1000" spc="-1" strike="noStrike">
              <a:latin typeface="Times New Roman"/>
            </a:endParaRPr>
          </a:p>
        </p:txBody>
      </p:sp>
      <p:sp>
        <p:nvSpPr>
          <p:cNvPr id="5" name="PlaceHolder 6"/>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l-PL" sz="1400" spc="-1" strike="noStrike">
                <a:solidFill>
                  <a:srgbClr val="000000"/>
                </a:solidFill>
                <a:latin typeface="Arial"/>
              </a:rPr>
              <a:t>Kliknij, aby edytować format tekstu konspektu</a:t>
            </a:r>
            <a:endParaRPr b="0" lang="pl-PL"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pl-PL" sz="1400" spc="-1" strike="noStrike">
                <a:solidFill>
                  <a:srgbClr val="000000"/>
                </a:solidFill>
                <a:latin typeface="Arial"/>
              </a:rPr>
              <a:t>Drugi poziom konspektu</a:t>
            </a:r>
            <a:endParaRPr b="0" lang="pl-PL"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pl-PL" sz="1400" spc="-1" strike="noStrike">
                <a:solidFill>
                  <a:srgbClr val="000000"/>
                </a:solidFill>
                <a:latin typeface="Arial"/>
              </a:rPr>
              <a:t>Trzeci poziom konspektu</a:t>
            </a:r>
            <a:endParaRPr b="0" lang="pl-PL"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pl-PL" sz="1400" spc="-1" strike="noStrike">
                <a:solidFill>
                  <a:srgbClr val="000000"/>
                </a:solidFill>
                <a:latin typeface="Arial"/>
              </a:rPr>
              <a:t>Czwarty poziom konspektu</a:t>
            </a:r>
            <a:endParaRPr b="0" lang="pl-PL"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pl-PL" sz="2000" spc="-1" strike="noStrike">
                <a:solidFill>
                  <a:srgbClr val="000000"/>
                </a:solidFill>
                <a:latin typeface="Arial"/>
              </a:rPr>
              <a:t>Piąty poziom konspektu</a:t>
            </a:r>
            <a:endParaRPr b="0" lang="pl-PL"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pl-PL" sz="2000" spc="-1" strike="noStrike">
                <a:solidFill>
                  <a:srgbClr val="000000"/>
                </a:solidFill>
                <a:latin typeface="Arial"/>
              </a:rPr>
              <a:t>Szósty poziom konspektu</a:t>
            </a:r>
            <a:endParaRPr b="0" lang="pl-PL"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pl-PL" sz="2000" spc="-1" strike="noStrike">
                <a:solidFill>
                  <a:srgbClr val="000000"/>
                </a:solidFill>
                <a:latin typeface="Arial"/>
              </a:rPr>
              <a:t>Siódmy poziom konspektu</a:t>
            </a:r>
            <a:endParaRPr b="0" lang="pl-PL"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1afd1"/>
        </a:solidFill>
      </p:bgPr>
    </p:bg>
    <p:spTree>
      <p:nvGrpSpPr>
        <p:cNvPr id="1" name=""/>
        <p:cNvGrpSpPr/>
        <p:nvPr/>
      </p:nvGrpSpPr>
      <p:grpSpPr>
        <a:xfrm>
          <a:off x="0" y="0"/>
          <a:ext cx="0" cy="0"/>
          <a:chOff x="0" y="0"/>
          <a:chExt cx="0" cy="0"/>
        </a:xfrm>
      </p:grpSpPr>
      <p:sp>
        <p:nvSpPr>
          <p:cNvPr id="42" name="CustomShape 1"/>
          <p:cNvSpPr/>
          <p:nvPr/>
        </p:nvSpPr>
        <p:spPr>
          <a:xfrm>
            <a:off x="0" y="5045760"/>
            <a:ext cx="9143640" cy="97560"/>
          </a:xfrm>
          <a:prstGeom prst="rect">
            <a:avLst/>
          </a:prstGeom>
          <a:solidFill>
            <a:schemeClr val="accent6"/>
          </a:solidFill>
          <a:ln>
            <a:noFill/>
          </a:ln>
        </p:spPr>
        <p:style>
          <a:lnRef idx="0"/>
          <a:fillRef idx="0"/>
          <a:effectRef idx="0"/>
          <a:fontRef idx="minor"/>
        </p:style>
      </p:sp>
      <p:sp>
        <p:nvSpPr>
          <p:cNvPr id="43" name="CustomShape 2"/>
          <p:cNvSpPr/>
          <p:nvPr/>
        </p:nvSpPr>
        <p:spPr>
          <a:xfrm>
            <a:off x="419400" y="1154160"/>
            <a:ext cx="384840" cy="360"/>
          </a:xfrm>
          <a:custGeom>
            <a:avLst/>
            <a:gdLst/>
            <a:ahLst/>
            <a:rect l="l" t="t" r="r" b="b"/>
            <a:pathLst>
              <a:path w="21600" h="21600">
                <a:moveTo>
                  <a:pt x="0" y="0"/>
                </a:moveTo>
                <a:lnTo>
                  <a:pt x="21600" y="21600"/>
                </a:lnTo>
              </a:path>
            </a:pathLst>
          </a:custGeom>
          <a:noFill/>
          <a:ln w="28440">
            <a:solidFill>
              <a:schemeClr val="dk1"/>
            </a:solidFill>
            <a:round/>
          </a:ln>
        </p:spPr>
        <p:style>
          <a:lnRef idx="0"/>
          <a:fillRef idx="0"/>
          <a:effectRef idx="0"/>
          <a:fontRef idx="minor"/>
        </p:style>
      </p:sp>
      <p:sp>
        <p:nvSpPr>
          <p:cNvPr id="44" name="PlaceHolder 3"/>
          <p:cNvSpPr>
            <a:spLocks noGrp="1"/>
          </p:cNvSpPr>
          <p:nvPr>
            <p:ph type="title"/>
          </p:nvPr>
        </p:nvSpPr>
        <p:spPr>
          <a:xfrm>
            <a:off x="311760" y="372600"/>
            <a:ext cx="8520120" cy="644760"/>
          </a:xfrm>
          <a:prstGeom prst="rect">
            <a:avLst/>
          </a:prstGeom>
        </p:spPr>
        <p:txBody>
          <a:bodyPr tIns="91440" bIns="91440">
            <a:normAutofit/>
          </a:bodyPr>
          <a:p>
            <a:r>
              <a:rPr b="0" lang="pl-PL" sz="3200" spc="-1" strike="noStrike">
                <a:solidFill>
                  <a:srgbClr val="000000"/>
                </a:solidFill>
                <a:latin typeface="Arial"/>
              </a:rPr>
              <a:t>Kliknij, aby edytować format tekstu tytułu</a:t>
            </a:r>
            <a:endParaRPr b="0" lang="pl-PL" sz="3200" spc="-1" strike="noStrike">
              <a:solidFill>
                <a:srgbClr val="000000"/>
              </a:solidFill>
              <a:latin typeface="Arial"/>
            </a:endParaRPr>
          </a:p>
        </p:txBody>
      </p:sp>
      <p:sp>
        <p:nvSpPr>
          <p:cNvPr id="45" name="PlaceHolder 4"/>
          <p:cNvSpPr>
            <a:spLocks noGrp="1"/>
          </p:cNvSpPr>
          <p:nvPr>
            <p:ph type="body"/>
          </p:nvPr>
        </p:nvSpPr>
        <p:spPr>
          <a:xfrm>
            <a:off x="311760" y="1417680"/>
            <a:ext cx="8520120" cy="3150720"/>
          </a:xfrm>
          <a:prstGeom prst="rect">
            <a:avLst/>
          </a:prstGeom>
        </p:spPr>
        <p:txBody>
          <a:bodyPr tIns="91440" bIns="91440">
            <a:normAutofit/>
          </a:bodyPr>
          <a:p>
            <a:pPr marL="432000" indent="-324000">
              <a:spcBef>
                <a:spcPts val="1417"/>
              </a:spcBef>
              <a:buClr>
                <a:srgbClr val="000000"/>
              </a:buClr>
              <a:buSzPct val="45000"/>
              <a:buFont typeface="Wingdings" charset="2"/>
              <a:buChar char=""/>
            </a:pPr>
            <a:r>
              <a:rPr b="0" lang="pl-PL" sz="1800" spc="-1" strike="noStrike">
                <a:solidFill>
                  <a:srgbClr val="000000"/>
                </a:solidFill>
                <a:latin typeface="Arial"/>
              </a:rPr>
              <a:t>Kliknij, aby edytować format tekstu konspektu</a:t>
            </a:r>
            <a:endParaRPr b="0" lang="pl-PL" sz="18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pl-PL" sz="1800" spc="-1" strike="noStrike">
                <a:solidFill>
                  <a:srgbClr val="000000"/>
                </a:solidFill>
                <a:latin typeface="Arial"/>
              </a:rPr>
              <a:t>Drugi poziom konspektu</a:t>
            </a:r>
            <a:endParaRPr b="0" lang="pl-PL" sz="18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pl-PL" sz="1800" spc="-1" strike="noStrike">
                <a:solidFill>
                  <a:srgbClr val="000000"/>
                </a:solidFill>
                <a:latin typeface="Arial"/>
              </a:rPr>
              <a:t>Trzeci poziom konspektu</a:t>
            </a:r>
            <a:endParaRPr b="0" lang="pl-PL" sz="18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pl-PL" sz="1800" spc="-1" strike="noStrike">
                <a:solidFill>
                  <a:srgbClr val="000000"/>
                </a:solidFill>
                <a:latin typeface="Arial"/>
              </a:rPr>
              <a:t>Czwarty poziom konspektu</a:t>
            </a:r>
            <a:endParaRPr b="0" lang="pl-PL" sz="18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pl-PL" sz="1800" spc="-1" strike="noStrike">
                <a:solidFill>
                  <a:srgbClr val="000000"/>
                </a:solidFill>
                <a:latin typeface="Arial"/>
              </a:rPr>
              <a:t>Piąty poziom konspektu</a:t>
            </a:r>
            <a:endParaRPr b="0" lang="pl-PL" sz="18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pl-PL" sz="1800" spc="-1" strike="noStrike">
                <a:solidFill>
                  <a:srgbClr val="000000"/>
                </a:solidFill>
                <a:latin typeface="Arial"/>
              </a:rPr>
              <a:t>Szósty poziom konspektu</a:t>
            </a:r>
            <a:endParaRPr b="0" lang="pl-PL" sz="18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pl-PL" sz="1800" spc="-1" strike="noStrike">
                <a:solidFill>
                  <a:srgbClr val="000000"/>
                </a:solidFill>
                <a:latin typeface="Arial"/>
              </a:rPr>
              <a:t>Siódmy poziom konspektu</a:t>
            </a:r>
            <a:endParaRPr b="0" lang="pl-PL" sz="1800" spc="-1" strike="noStrike">
              <a:solidFill>
                <a:srgbClr val="000000"/>
              </a:solidFill>
              <a:latin typeface="Arial"/>
            </a:endParaRPr>
          </a:p>
        </p:txBody>
      </p:sp>
      <p:sp>
        <p:nvSpPr>
          <p:cNvPr id="46" name="PlaceHolder 5"/>
          <p:cNvSpPr>
            <a:spLocks noGrp="1"/>
          </p:cNvSpPr>
          <p:nvPr>
            <p:ph type="sldNum"/>
          </p:nvPr>
        </p:nvSpPr>
        <p:spPr>
          <a:xfrm>
            <a:off x="8472600" y="4663080"/>
            <a:ext cx="548280" cy="393120"/>
          </a:xfrm>
          <a:prstGeom prst="rect">
            <a:avLst/>
          </a:prstGeom>
        </p:spPr>
        <p:txBody>
          <a:bodyPr tIns="91440" bIns="91440" anchor="ctr">
            <a:normAutofit/>
          </a:bodyPr>
          <a:p>
            <a:pPr algn="r">
              <a:lnSpc>
                <a:spcPct val="100000"/>
              </a:lnSpc>
            </a:pPr>
            <a:fld id="{A929F990-288B-4895-8039-CFE0830DE360}" type="slidenum">
              <a:rPr b="0" lang="pl-PL" sz="1000" spc="-1" strike="noStrike">
                <a:solidFill>
                  <a:srgbClr val="ffffff"/>
                </a:solidFill>
                <a:latin typeface="Lato"/>
                <a:ea typeface="Lato"/>
              </a:rPr>
              <a:t>&lt;numer&gt;</a:t>
            </a:fld>
            <a:endParaRPr b="0" lang="pl-PL" sz="10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3.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5.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6.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
</Relationships>
</file>

<file path=ppt/slides/_rels/slide7.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5.xml"/>
</Relationships>
</file>

<file path=ppt/slides/_rels/slide8.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5.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0.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5.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3.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slideLayout" Target="../slideLayouts/slideLayout15.xml"/>
</Relationships>
</file>

<file path=ppt/slides/_rels/slide14.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15.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6.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5.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3" name="TextShape 1"/>
          <p:cNvSpPr txBox="1"/>
          <p:nvPr/>
        </p:nvSpPr>
        <p:spPr>
          <a:xfrm>
            <a:off x="311760" y="375120"/>
            <a:ext cx="8520120" cy="1050120"/>
          </a:xfrm>
          <a:prstGeom prst="rect">
            <a:avLst/>
          </a:prstGeom>
          <a:noFill/>
          <a:ln>
            <a:noFill/>
          </a:ln>
        </p:spPr>
        <p:txBody>
          <a:bodyPr tIns="91440" bIns="91440" anchor="b">
            <a:normAutofit/>
          </a:bodyPr>
          <a:p>
            <a:pPr algn="ctr">
              <a:lnSpc>
                <a:spcPct val="100000"/>
              </a:lnSpc>
              <a:spcBef>
                <a:spcPts val="1001"/>
              </a:spcBef>
            </a:pPr>
            <a:r>
              <a:rPr b="1" lang="pl-PL" sz="4800" spc="-1" strike="noStrike">
                <a:solidFill>
                  <a:srgbClr val="ffffff"/>
                </a:solidFill>
                <a:latin typeface="Playfair Display"/>
                <a:ea typeface="Playfair Display"/>
              </a:rPr>
              <a:t>ARMENIA</a:t>
            </a:r>
            <a:endParaRPr b="0" lang="pl-PL" sz="4800" spc="-1" strike="noStrike">
              <a:solidFill>
                <a:srgbClr val="000000"/>
              </a:solidFill>
              <a:latin typeface="Arial"/>
            </a:endParaRPr>
          </a:p>
        </p:txBody>
      </p:sp>
      <p:pic>
        <p:nvPicPr>
          <p:cNvPr id="84" name="Google Shape;69;p13" descr=""/>
          <p:cNvPicPr/>
          <p:nvPr/>
        </p:nvPicPr>
        <p:blipFill>
          <a:blip r:embed="rId1"/>
          <a:stretch/>
        </p:blipFill>
        <p:spPr>
          <a:xfrm>
            <a:off x="2003760" y="1470960"/>
            <a:ext cx="5136480" cy="3412800"/>
          </a:xfrm>
          <a:prstGeom prst="rect">
            <a:avLst/>
          </a:prstGeom>
          <a:ln>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5" name="TextShape 1"/>
          <p:cNvSpPr txBox="1"/>
          <p:nvPr/>
        </p:nvSpPr>
        <p:spPr>
          <a:xfrm>
            <a:off x="311760" y="1317960"/>
            <a:ext cx="8520120" cy="3303720"/>
          </a:xfrm>
          <a:prstGeom prst="rect">
            <a:avLst/>
          </a:prstGeom>
          <a:noFill/>
          <a:ln>
            <a:noFill/>
          </a:ln>
        </p:spPr>
        <p:txBody>
          <a:bodyPr tIns="91440" bIns="91440">
            <a:normAutofit fontScale="47000"/>
          </a:bodyPr>
          <a:p>
            <a:pPr algn="ctr">
              <a:lnSpc>
                <a:spcPct val="115000"/>
              </a:lnSpc>
            </a:pPr>
            <a:r>
              <a:rPr b="1" i="1" lang="pl-PL" sz="3600" spc="-1" strike="noStrike">
                <a:solidFill>
                  <a:srgbClr val="ffffff"/>
                </a:solidFill>
                <a:latin typeface="Comfortaa"/>
                <a:ea typeface="Comfortaa"/>
              </a:rPr>
              <a:t>Continent: Asia</a:t>
            </a:r>
            <a:endParaRPr b="0" lang="pl-PL" sz="3600" spc="-1" strike="noStrike">
              <a:solidFill>
                <a:srgbClr val="000000"/>
              </a:solidFill>
              <a:latin typeface="Arial"/>
            </a:endParaRPr>
          </a:p>
          <a:p>
            <a:pPr algn="ctr">
              <a:lnSpc>
                <a:spcPct val="115000"/>
              </a:lnSpc>
              <a:spcBef>
                <a:spcPts val="1199"/>
              </a:spcBef>
            </a:pPr>
            <a:r>
              <a:rPr b="1" i="1" lang="pl-PL" sz="3600" spc="-1" strike="noStrike">
                <a:solidFill>
                  <a:srgbClr val="ffffff"/>
                </a:solidFill>
                <a:latin typeface="Comfortaa"/>
                <a:ea typeface="Comfortaa"/>
              </a:rPr>
              <a:t>Capital: Yerevan</a:t>
            </a:r>
            <a:endParaRPr b="0" lang="pl-PL" sz="3600" spc="-1" strike="noStrike">
              <a:solidFill>
                <a:srgbClr val="000000"/>
              </a:solidFill>
              <a:latin typeface="Arial"/>
            </a:endParaRPr>
          </a:p>
          <a:p>
            <a:pPr algn="ctr">
              <a:lnSpc>
                <a:spcPct val="115000"/>
              </a:lnSpc>
              <a:spcBef>
                <a:spcPts val="1199"/>
              </a:spcBef>
            </a:pPr>
            <a:r>
              <a:rPr b="1" i="1" lang="pl-PL" sz="3600" spc="-1" strike="noStrike">
                <a:solidFill>
                  <a:srgbClr val="ffffff"/>
                </a:solidFill>
                <a:latin typeface="Comfortaa"/>
                <a:ea typeface="Comfortaa"/>
              </a:rPr>
              <a:t>Language: Armenian</a:t>
            </a:r>
            <a:endParaRPr b="0" lang="pl-PL" sz="3600" spc="-1" strike="noStrike">
              <a:solidFill>
                <a:srgbClr val="000000"/>
              </a:solidFill>
              <a:latin typeface="Arial"/>
            </a:endParaRPr>
          </a:p>
          <a:p>
            <a:pPr algn="ctr">
              <a:lnSpc>
                <a:spcPct val="115000"/>
              </a:lnSpc>
              <a:spcBef>
                <a:spcPts val="1199"/>
              </a:spcBef>
            </a:pPr>
            <a:r>
              <a:rPr b="1" i="1" lang="pl-PL" sz="3600" spc="-1" strike="noStrike">
                <a:solidFill>
                  <a:srgbClr val="ffffff"/>
                </a:solidFill>
                <a:latin typeface="Comfortaa"/>
                <a:ea typeface="Comfortaa"/>
              </a:rPr>
              <a:t>Currency: dram</a:t>
            </a:r>
            <a:endParaRPr b="0" lang="pl-PL" sz="3600" spc="-1" strike="noStrike">
              <a:solidFill>
                <a:srgbClr val="000000"/>
              </a:solidFill>
              <a:latin typeface="Arial"/>
            </a:endParaRPr>
          </a:p>
          <a:p>
            <a:pPr algn="ctr">
              <a:lnSpc>
                <a:spcPct val="115000"/>
              </a:lnSpc>
              <a:spcBef>
                <a:spcPts val="1199"/>
              </a:spcBef>
            </a:pPr>
            <a:r>
              <a:rPr b="1" i="1" lang="pl-PL" sz="3600" spc="-1" strike="noStrike">
                <a:solidFill>
                  <a:srgbClr val="ffffff"/>
                </a:solidFill>
                <a:latin typeface="Comfortaa"/>
                <a:ea typeface="Comfortaa"/>
              </a:rPr>
              <a:t>Population: 2,963,000 (2020)</a:t>
            </a:r>
            <a:endParaRPr b="0" lang="pl-PL" sz="3600" spc="-1" strike="noStrike">
              <a:solidFill>
                <a:srgbClr val="000000"/>
              </a:solidFill>
              <a:latin typeface="Arial"/>
            </a:endParaRPr>
          </a:p>
          <a:p>
            <a:pPr algn="ctr">
              <a:lnSpc>
                <a:spcPct val="115000"/>
              </a:lnSpc>
              <a:spcBef>
                <a:spcPts val="1199"/>
              </a:spcBef>
            </a:pPr>
            <a:r>
              <a:rPr b="1" i="1" lang="pl-PL" sz="3600" spc="-1" strike="noStrike">
                <a:solidFill>
                  <a:srgbClr val="ffffff"/>
                </a:solidFill>
                <a:latin typeface="Comfortaa"/>
                <a:ea typeface="Comfortaa"/>
              </a:rPr>
              <a:t>Area: 29 743 km²</a:t>
            </a:r>
            <a:endParaRPr b="0" lang="pl-PL" sz="3600" spc="-1" strike="noStrike">
              <a:solidFill>
                <a:srgbClr val="000000"/>
              </a:solidFill>
              <a:latin typeface="Arial"/>
            </a:endParaRPr>
          </a:p>
          <a:p>
            <a:pPr algn="ctr">
              <a:lnSpc>
                <a:spcPct val="115000"/>
              </a:lnSpc>
              <a:spcBef>
                <a:spcPts val="1199"/>
              </a:spcBef>
              <a:spcAft>
                <a:spcPts val="1199"/>
              </a:spcAft>
            </a:pPr>
            <a:endParaRPr b="0" lang="pl-PL" sz="3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 name="TextShape 1"/>
          <p:cNvSpPr txBox="1"/>
          <p:nvPr/>
        </p:nvSpPr>
        <p:spPr>
          <a:xfrm>
            <a:off x="31176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ff"/>
                </a:solidFill>
                <a:latin typeface="Playfair Display"/>
                <a:ea typeface="Playfair Display"/>
              </a:rPr>
              <a:t>ARMENIA FLAG</a:t>
            </a:r>
            <a:endParaRPr b="0" lang="pl-PL" sz="3200" spc="-1" strike="noStrike">
              <a:solidFill>
                <a:srgbClr val="000000"/>
              </a:solidFill>
              <a:latin typeface="Arial"/>
            </a:endParaRPr>
          </a:p>
        </p:txBody>
      </p:sp>
      <p:pic>
        <p:nvPicPr>
          <p:cNvPr id="87" name="Google Shape;80;p15" descr=""/>
          <p:cNvPicPr/>
          <p:nvPr/>
        </p:nvPicPr>
        <p:blipFill>
          <a:blip r:embed="rId1"/>
          <a:stretch/>
        </p:blipFill>
        <p:spPr>
          <a:xfrm>
            <a:off x="2775240" y="1393200"/>
            <a:ext cx="3375000" cy="3021480"/>
          </a:xfrm>
          <a:prstGeom prst="rect">
            <a:avLst/>
          </a:prstGeom>
          <a:ln>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8" name="TextShape 1"/>
          <p:cNvSpPr txBox="1"/>
          <p:nvPr/>
        </p:nvSpPr>
        <p:spPr>
          <a:xfrm>
            <a:off x="311760" y="1958760"/>
            <a:ext cx="8520120" cy="902160"/>
          </a:xfrm>
          <a:prstGeom prst="rect">
            <a:avLst/>
          </a:prstGeom>
          <a:noFill/>
          <a:ln>
            <a:noFill/>
          </a:ln>
        </p:spPr>
        <p:txBody>
          <a:bodyPr tIns="91440" bIns="91440">
            <a:normAutofit fontScale="27000"/>
          </a:bodyPr>
          <a:p>
            <a:pPr algn="ctr">
              <a:lnSpc>
                <a:spcPct val="133000"/>
              </a:lnSpc>
            </a:pPr>
            <a:r>
              <a:rPr b="1" i="1" lang="pl-PL" sz="4140" spc="-1" strike="noStrike">
                <a:solidFill>
                  <a:srgbClr val="000000"/>
                </a:solidFill>
                <a:latin typeface="Comfortaa"/>
                <a:ea typeface="Comfortaa"/>
              </a:rPr>
              <a:t>FAMOUS PERSONALITIES</a:t>
            </a:r>
            <a:br/>
            <a:endParaRPr b="0" lang="pl-PL" sz="414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9" name="TextShape 1"/>
          <p:cNvSpPr txBox="1"/>
          <p:nvPr/>
        </p:nvSpPr>
        <p:spPr>
          <a:xfrm>
            <a:off x="311760" y="353520"/>
            <a:ext cx="8520120" cy="4204080"/>
          </a:xfrm>
          <a:prstGeom prst="rect">
            <a:avLst/>
          </a:prstGeom>
          <a:noFill/>
          <a:ln>
            <a:noFill/>
          </a:ln>
        </p:spPr>
        <p:txBody>
          <a:bodyPr tIns="91440" bIns="91440">
            <a:noAutofit/>
          </a:bodyPr>
          <a:p>
            <a:pPr>
              <a:lnSpc>
                <a:spcPct val="115000"/>
              </a:lnSpc>
            </a:pPr>
            <a:r>
              <a:rPr b="0" lang="pl-PL" sz="1800" spc="-1" strike="noStrike">
                <a:solidFill>
                  <a:srgbClr val="ffffff"/>
                </a:solidFill>
                <a:latin typeface="Lato"/>
                <a:ea typeface="Lato"/>
              </a:rPr>
              <a:t>*Cher, or rather Cherylin Sarkissian, is a world-famous American singer and actress. She was born in 1946 in El Centro, California.</a:t>
            </a:r>
            <a:endParaRPr b="0" lang="pl-PL" sz="1800" spc="-1" strike="noStrike">
              <a:solidFill>
                <a:srgbClr val="000000"/>
              </a:solidFill>
              <a:latin typeface="Arial"/>
            </a:endParaRPr>
          </a:p>
          <a:p>
            <a:pPr>
              <a:lnSpc>
                <a:spcPct val="115000"/>
              </a:lnSpc>
              <a:spcBef>
                <a:spcPts val="1199"/>
              </a:spcBef>
            </a:pPr>
            <a:endParaRPr b="0" lang="pl-PL" sz="1800" spc="-1" strike="noStrike">
              <a:solidFill>
                <a:srgbClr val="000000"/>
              </a:solidFill>
              <a:latin typeface="Arial"/>
            </a:endParaRPr>
          </a:p>
          <a:p>
            <a:pPr>
              <a:lnSpc>
                <a:spcPct val="115000"/>
              </a:lnSpc>
              <a:spcBef>
                <a:spcPts val="1199"/>
              </a:spcBef>
            </a:pPr>
            <a:r>
              <a:rPr b="0" lang="pl-PL" sz="1800" spc="-1" strike="noStrike">
                <a:solidFill>
                  <a:srgbClr val="ffffff"/>
                </a:solidFill>
                <a:latin typeface="Lato"/>
                <a:ea typeface="Lato"/>
              </a:rPr>
              <a:t>*Andre Agassi is a 44-year-old tennis player whose mother was an American and whose father was an ethnic Armenian</a:t>
            </a:r>
            <a:endParaRPr b="0" lang="pl-PL" sz="1800" spc="-1" strike="noStrike">
              <a:solidFill>
                <a:srgbClr val="000000"/>
              </a:solidFill>
              <a:latin typeface="Arial"/>
            </a:endParaRPr>
          </a:p>
          <a:p>
            <a:pPr>
              <a:lnSpc>
                <a:spcPct val="115000"/>
              </a:lnSpc>
              <a:spcBef>
                <a:spcPts val="1199"/>
              </a:spcBef>
            </a:pPr>
            <a:endParaRPr b="0" lang="pl-PL" sz="1800" spc="-1" strike="noStrike">
              <a:solidFill>
                <a:srgbClr val="000000"/>
              </a:solidFill>
              <a:latin typeface="Arial"/>
            </a:endParaRPr>
          </a:p>
          <a:p>
            <a:pPr>
              <a:lnSpc>
                <a:spcPct val="115000"/>
              </a:lnSpc>
              <a:spcBef>
                <a:spcPts val="1199"/>
              </a:spcBef>
              <a:spcAft>
                <a:spcPts val="1199"/>
              </a:spcAft>
            </a:pPr>
            <a:r>
              <a:rPr b="0" lang="pl-PL" sz="1800" spc="-1" strike="noStrike">
                <a:solidFill>
                  <a:srgbClr val="ffffff"/>
                </a:solidFill>
                <a:latin typeface="Lato"/>
                <a:ea typeface="Lato"/>
              </a:rPr>
              <a:t>*Sergey Lavrov Russian minister of foreign affairs since 2004, previously he was the ambassador to the United Nations for a decade.</a:t>
            </a:r>
            <a:endParaRPr b="0" lang="pl-PL"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0" name="TextShape 1"/>
          <p:cNvSpPr txBox="1"/>
          <p:nvPr/>
        </p:nvSpPr>
        <p:spPr>
          <a:xfrm>
            <a:off x="311760" y="26568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00"/>
                </a:solidFill>
                <a:latin typeface="Playfair Display"/>
                <a:ea typeface="Playfair Display"/>
              </a:rPr>
              <a:t>Cher</a:t>
            </a:r>
            <a:endParaRPr b="0" lang="pl-PL" sz="3200" spc="-1" strike="noStrike">
              <a:solidFill>
                <a:srgbClr val="000000"/>
              </a:solidFill>
              <a:latin typeface="Arial"/>
            </a:endParaRPr>
          </a:p>
        </p:txBody>
      </p:sp>
      <p:pic>
        <p:nvPicPr>
          <p:cNvPr id="91" name="Google Shape;96;p18" descr=""/>
          <p:cNvPicPr/>
          <p:nvPr/>
        </p:nvPicPr>
        <p:blipFill>
          <a:blip r:embed="rId1"/>
          <a:stretch/>
        </p:blipFill>
        <p:spPr>
          <a:xfrm>
            <a:off x="1716840" y="1017720"/>
            <a:ext cx="5090040" cy="3820680"/>
          </a:xfrm>
          <a:prstGeom prst="rect">
            <a:avLst/>
          </a:prstGeom>
          <a:ln>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TextShape 1"/>
          <p:cNvSpPr txBox="1"/>
          <p:nvPr/>
        </p:nvSpPr>
        <p:spPr>
          <a:xfrm>
            <a:off x="311760" y="219600"/>
            <a:ext cx="8520120" cy="1235880"/>
          </a:xfrm>
          <a:prstGeom prst="rect">
            <a:avLst/>
          </a:prstGeom>
          <a:noFill/>
          <a:ln>
            <a:noFill/>
          </a:ln>
        </p:spPr>
        <p:txBody>
          <a:bodyPr tIns="91440" bIns="91440">
            <a:normAutofit/>
          </a:bodyPr>
          <a:p>
            <a:pPr algn="ctr">
              <a:lnSpc>
                <a:spcPct val="115000"/>
              </a:lnSpc>
            </a:pPr>
            <a:r>
              <a:rPr b="0" lang="pl-PL" sz="3500" spc="-1" strike="noStrike">
                <a:solidFill>
                  <a:srgbClr val="ffffff"/>
                </a:solidFill>
                <a:latin typeface="Lobster"/>
                <a:ea typeface="Lobster"/>
              </a:rPr>
              <a:t>Andre Agassi</a:t>
            </a:r>
            <a:endParaRPr b="0" lang="pl-PL" sz="3500" spc="-1" strike="noStrike">
              <a:solidFill>
                <a:srgbClr val="000000"/>
              </a:solidFill>
              <a:latin typeface="Arial"/>
            </a:endParaRPr>
          </a:p>
          <a:p>
            <a:pPr algn="ctr">
              <a:lnSpc>
                <a:spcPct val="115000"/>
              </a:lnSpc>
              <a:spcBef>
                <a:spcPts val="1199"/>
              </a:spcBef>
              <a:spcAft>
                <a:spcPts val="1199"/>
              </a:spcAft>
            </a:pPr>
            <a:endParaRPr b="0" lang="pl-PL" sz="3500" spc="-1" strike="noStrike">
              <a:solidFill>
                <a:srgbClr val="000000"/>
              </a:solidFill>
              <a:latin typeface="Arial"/>
            </a:endParaRPr>
          </a:p>
        </p:txBody>
      </p:sp>
      <p:pic>
        <p:nvPicPr>
          <p:cNvPr id="93" name="Google Shape;102;p19" descr=""/>
          <p:cNvPicPr/>
          <p:nvPr/>
        </p:nvPicPr>
        <p:blipFill>
          <a:blip r:embed="rId1"/>
          <a:stretch/>
        </p:blipFill>
        <p:spPr>
          <a:xfrm>
            <a:off x="1788120" y="1391040"/>
            <a:ext cx="4983480" cy="3382200"/>
          </a:xfrm>
          <a:prstGeom prst="rect">
            <a:avLst/>
          </a:prstGeom>
          <a:ln>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 name="TextShape 1"/>
          <p:cNvSpPr txBox="1"/>
          <p:nvPr/>
        </p:nvSpPr>
        <p:spPr>
          <a:xfrm>
            <a:off x="31176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00"/>
                </a:solidFill>
                <a:latin typeface="Playfair Display"/>
                <a:ea typeface="Playfair Display"/>
              </a:rPr>
              <a:t>SIERGIEJ ŁAWROW</a:t>
            </a:r>
            <a:endParaRPr b="0" lang="pl-PL" sz="3200" spc="-1" strike="noStrike">
              <a:solidFill>
                <a:srgbClr val="000000"/>
              </a:solidFill>
              <a:latin typeface="Arial"/>
            </a:endParaRPr>
          </a:p>
        </p:txBody>
      </p:sp>
      <p:pic>
        <p:nvPicPr>
          <p:cNvPr id="95" name="Google Shape;108;p20" descr=""/>
          <p:cNvPicPr/>
          <p:nvPr/>
        </p:nvPicPr>
        <p:blipFill>
          <a:blip r:embed="rId1"/>
          <a:stretch/>
        </p:blipFill>
        <p:spPr>
          <a:xfrm>
            <a:off x="1699200" y="1094400"/>
            <a:ext cx="5745600" cy="3820680"/>
          </a:xfrm>
          <a:prstGeom prst="rect">
            <a:avLst/>
          </a:prstGeom>
          <a:ln>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6" name="TextShape 1"/>
          <p:cNvSpPr txBox="1"/>
          <p:nvPr/>
        </p:nvSpPr>
        <p:spPr>
          <a:xfrm>
            <a:off x="311760" y="1417680"/>
            <a:ext cx="8520120" cy="3150720"/>
          </a:xfrm>
          <a:prstGeom prst="rect">
            <a:avLst/>
          </a:prstGeom>
          <a:noFill/>
          <a:ln>
            <a:noFill/>
          </a:ln>
        </p:spPr>
        <p:txBody>
          <a:bodyPr tIns="91440" bIns="91440">
            <a:normAutofit fontScale="83000"/>
          </a:bodyPr>
          <a:p>
            <a:pPr algn="ctr">
              <a:lnSpc>
                <a:spcPct val="115000"/>
              </a:lnSpc>
              <a:spcAft>
                <a:spcPts val="1199"/>
              </a:spcAft>
            </a:pPr>
            <a:r>
              <a:rPr b="0" lang="pl-PL" sz="2800" spc="-1" strike="noStrike">
                <a:solidFill>
                  <a:srgbClr val="ffffff"/>
                </a:solidFill>
                <a:latin typeface="Comfortaa"/>
                <a:ea typeface="Comfortaa"/>
              </a:rPr>
              <a:t>Yerevan is called the Paris of the East. It is a clean, tidy, very nice city, with lots of lovely eateries, cafes and restaurants. Over 1/3 of the country's population (1.2 million people) lives there. You can see and feel Western influences in the capital, which in my opinion adds to its charm.</a:t>
            </a:r>
            <a:endParaRPr b="0" lang="pl-PL" sz="2800" spc="-1" strike="noStrike">
              <a:solidFill>
                <a:srgbClr val="000000"/>
              </a:solidFill>
              <a:latin typeface="Arial"/>
            </a:endParaRPr>
          </a:p>
        </p:txBody>
      </p:sp>
      <p:sp>
        <p:nvSpPr>
          <p:cNvPr id="97" name="CustomShape 2"/>
          <p:cNvSpPr/>
          <p:nvPr/>
        </p:nvSpPr>
        <p:spPr>
          <a:xfrm>
            <a:off x="1068480" y="245880"/>
            <a:ext cx="6523560" cy="609840"/>
          </a:xfrm>
          <a:prstGeom prst="rect">
            <a:avLst/>
          </a:prstGeom>
          <a:noFill/>
          <a:ln>
            <a:noFill/>
          </a:ln>
        </p:spPr>
        <p:style>
          <a:lnRef idx="0"/>
          <a:fillRef idx="0"/>
          <a:effectRef idx="0"/>
          <a:fontRef idx="minor"/>
        </p:style>
        <p:txBody>
          <a:bodyPr tIns="91440" bIns="91440">
            <a:spAutoFit/>
          </a:bodyPr>
          <a:p>
            <a:pPr algn="ctr">
              <a:lnSpc>
                <a:spcPct val="100000"/>
              </a:lnSpc>
            </a:pPr>
            <a:r>
              <a:rPr b="0" lang="pl-PL" sz="2800" spc="-1" strike="noStrike">
                <a:solidFill>
                  <a:srgbClr val="000000"/>
                </a:solidFill>
                <a:latin typeface="Lobster"/>
                <a:ea typeface="Lobster"/>
              </a:rPr>
              <a:t>THE EUROPEAN CAPITAL CLIMATE</a:t>
            </a:r>
            <a:endParaRPr b="0" lang="pl-PL" sz="2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98" name="Google Shape;120;p22" descr=""/>
          <p:cNvPicPr/>
          <p:nvPr/>
        </p:nvPicPr>
        <p:blipFill>
          <a:blip r:embed="rId1"/>
          <a:stretch/>
        </p:blipFill>
        <p:spPr>
          <a:xfrm>
            <a:off x="943560" y="302400"/>
            <a:ext cx="7256880" cy="4367880"/>
          </a:xfrm>
          <a:prstGeom prst="rect">
            <a:avLst/>
          </a:prstGeom>
          <a:ln>
            <a:noFill/>
          </a:ln>
        </p:spPr>
      </p:pic>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9" name="TextShape 1"/>
          <p:cNvSpPr txBox="1"/>
          <p:nvPr/>
        </p:nvSpPr>
        <p:spPr>
          <a:xfrm>
            <a:off x="31176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ff"/>
                </a:solidFill>
                <a:latin typeface="Playfair Display"/>
                <a:ea typeface="Playfair Display"/>
              </a:rPr>
              <a:t>DELICIOUS FOOD AND COFFEE</a:t>
            </a:r>
            <a:endParaRPr b="0" lang="pl-PL" sz="3200" spc="-1" strike="noStrike">
              <a:solidFill>
                <a:srgbClr val="000000"/>
              </a:solidFill>
              <a:latin typeface="Arial"/>
            </a:endParaRPr>
          </a:p>
        </p:txBody>
      </p:sp>
      <p:sp>
        <p:nvSpPr>
          <p:cNvPr id="100" name="TextShape 2"/>
          <p:cNvSpPr txBox="1"/>
          <p:nvPr/>
        </p:nvSpPr>
        <p:spPr>
          <a:xfrm>
            <a:off x="311760" y="1417680"/>
            <a:ext cx="8520120" cy="3150720"/>
          </a:xfrm>
          <a:prstGeom prst="rect">
            <a:avLst/>
          </a:prstGeom>
          <a:noFill/>
          <a:ln>
            <a:noFill/>
          </a:ln>
        </p:spPr>
        <p:txBody>
          <a:bodyPr tIns="91440" bIns="91440">
            <a:normAutofit/>
          </a:bodyPr>
          <a:p>
            <a:pPr algn="ctr">
              <a:lnSpc>
                <a:spcPct val="115000"/>
              </a:lnSpc>
              <a:spcAft>
                <a:spcPts val="1199"/>
              </a:spcAft>
            </a:pPr>
            <a:r>
              <a:rPr b="0" lang="pl-PL" sz="1800" spc="-1" strike="noStrike">
                <a:solidFill>
                  <a:srgbClr val="ffffff"/>
                </a:solidFill>
                <a:latin typeface="Lato"/>
                <a:ea typeface="Lato"/>
              </a:rPr>
              <a:t>Eggs (usually an omelette), specific cheese, jam and bread are eaten for breakfast. In addition, tasty coffee brewed in a traditional way (in Turkish), necessarily with a lot of sugar. In many restaurants, apart from Yerevan, coffee with milk is hard to come by. Grilled meat and potatoes are the most common meals for lunch and dinner. In summer, the eggplant and tomato dishes are delicious.</a:t>
            </a:r>
            <a:endParaRPr b="0" lang="pl-PL"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TextShape 1"/>
          <p:cNvSpPr txBox="1"/>
          <p:nvPr/>
        </p:nvSpPr>
        <p:spPr>
          <a:xfrm>
            <a:off x="311760" y="1417680"/>
            <a:ext cx="8520120" cy="3150720"/>
          </a:xfrm>
          <a:prstGeom prst="rect">
            <a:avLst/>
          </a:prstGeom>
          <a:noFill/>
          <a:ln>
            <a:noFill/>
          </a:ln>
        </p:spPr>
        <p:txBody>
          <a:bodyPr tIns="91440" bIns="91440">
            <a:normAutofit/>
          </a:bodyPr>
          <a:p>
            <a:pPr>
              <a:lnSpc>
                <a:spcPct val="115000"/>
              </a:lnSpc>
              <a:spcAft>
                <a:spcPts val="1199"/>
              </a:spcAft>
            </a:pPr>
            <a:r>
              <a:rPr b="0" lang="pl-PL" sz="2200" spc="-1" strike="noStrike">
                <a:solidFill>
                  <a:srgbClr val="ffffff"/>
                </a:solidFill>
                <a:latin typeface="Comfortaa"/>
                <a:ea typeface="Comfortaa"/>
              </a:rPr>
              <a:t>Legumes: chickpeas, lentils and beans are also a frequent ingredient of the dishes. With the meats, you can taste lamb, beef and poultry. In the form of additives, groats, especially bulgur, dominate. In Armenia, we will also taste the local bread: lavash bread.</a:t>
            </a:r>
            <a:endParaRPr b="0" lang="pl-PL" sz="2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02" name="Google Shape;136;p25" descr=""/>
          <p:cNvPicPr/>
          <p:nvPr/>
        </p:nvPicPr>
        <p:blipFill>
          <a:blip r:embed="rId1"/>
          <a:stretch/>
        </p:blipFill>
        <p:spPr>
          <a:xfrm>
            <a:off x="1092240" y="631800"/>
            <a:ext cx="2628720" cy="1742760"/>
          </a:xfrm>
          <a:prstGeom prst="rect">
            <a:avLst/>
          </a:prstGeom>
          <a:ln>
            <a:noFill/>
          </a:ln>
        </p:spPr>
      </p:pic>
      <p:pic>
        <p:nvPicPr>
          <p:cNvPr id="103" name="Google Shape;137;p25" descr=""/>
          <p:cNvPicPr/>
          <p:nvPr/>
        </p:nvPicPr>
        <p:blipFill>
          <a:blip r:embed="rId2"/>
          <a:stretch/>
        </p:blipFill>
        <p:spPr>
          <a:xfrm>
            <a:off x="4804560" y="1417680"/>
            <a:ext cx="3184560" cy="2073240"/>
          </a:xfrm>
          <a:prstGeom prst="rect">
            <a:avLst/>
          </a:prstGeom>
          <a:ln>
            <a:noFill/>
          </a:ln>
        </p:spPr>
      </p:pic>
      <p:pic>
        <p:nvPicPr>
          <p:cNvPr id="104" name="Google Shape;138;p25" descr=""/>
          <p:cNvPicPr/>
          <p:nvPr/>
        </p:nvPicPr>
        <p:blipFill>
          <a:blip r:embed="rId3"/>
          <a:stretch/>
        </p:blipFill>
        <p:spPr>
          <a:xfrm>
            <a:off x="1092240" y="2820240"/>
            <a:ext cx="2670480" cy="1819080"/>
          </a:xfrm>
          <a:prstGeom prst="rect">
            <a:avLst/>
          </a:prstGeom>
          <a:ln>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05" name="Google Shape;143;p26" descr=""/>
          <p:cNvPicPr/>
          <p:nvPr/>
        </p:nvPicPr>
        <p:blipFill>
          <a:blip r:embed="rId1"/>
          <a:stretch/>
        </p:blipFill>
        <p:spPr>
          <a:xfrm>
            <a:off x="515880" y="496440"/>
            <a:ext cx="7733880" cy="4150440"/>
          </a:xfrm>
          <a:prstGeom prst="rect">
            <a:avLst/>
          </a:prstGeom>
          <a:ln>
            <a:noFill/>
          </a:ln>
        </p:spPr>
      </p:pic>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 name="TextShape 1"/>
          <p:cNvSpPr txBox="1"/>
          <p:nvPr/>
        </p:nvSpPr>
        <p:spPr>
          <a:xfrm>
            <a:off x="311760" y="1417680"/>
            <a:ext cx="8520120" cy="3150720"/>
          </a:xfrm>
          <a:prstGeom prst="rect">
            <a:avLst/>
          </a:prstGeom>
          <a:noFill/>
          <a:ln>
            <a:noFill/>
          </a:ln>
        </p:spPr>
        <p:txBody>
          <a:bodyPr tIns="91440" bIns="91440">
            <a:normAutofit/>
          </a:bodyPr>
          <a:p>
            <a:pPr algn="ctr">
              <a:lnSpc>
                <a:spcPct val="115000"/>
              </a:lnSpc>
              <a:spcAft>
                <a:spcPts val="1199"/>
              </a:spcAft>
            </a:pPr>
            <a:r>
              <a:rPr b="1" i="1" lang="pl-PL" sz="2200" spc="-1" strike="noStrike">
                <a:solidFill>
                  <a:srgbClr val="ffffff"/>
                </a:solidFill>
                <a:latin typeface="Comfortaa"/>
                <a:ea typeface="Comfortaa"/>
              </a:rPr>
              <a:t>A famous Armenian product is sweet pomegranate wine. Armenia also specializes in the production of brandy and oghi fruit vodka (near the city of Goris, in the south of the country).</a:t>
            </a:r>
            <a:endParaRPr b="0" lang="pl-PL" sz="2200" spc="-1" strike="noStrike">
              <a:solidFill>
                <a:srgbClr val="000000"/>
              </a:solidFill>
              <a:latin typeface="Arial"/>
            </a:endParaRPr>
          </a:p>
        </p:txBody>
      </p:sp>
      <p:sp>
        <p:nvSpPr>
          <p:cNvPr id="107" name="CustomShape 2"/>
          <p:cNvSpPr/>
          <p:nvPr/>
        </p:nvSpPr>
        <p:spPr>
          <a:xfrm>
            <a:off x="2987640" y="113400"/>
            <a:ext cx="2999520" cy="685800"/>
          </a:xfrm>
          <a:prstGeom prst="rect">
            <a:avLst/>
          </a:prstGeom>
          <a:noFill/>
          <a:ln>
            <a:noFill/>
          </a:ln>
        </p:spPr>
        <p:style>
          <a:lnRef idx="0"/>
          <a:fillRef idx="0"/>
          <a:effectRef idx="0"/>
          <a:fontRef idx="minor"/>
        </p:style>
        <p:txBody>
          <a:bodyPr tIns="91440" bIns="91440">
            <a:spAutoFit/>
          </a:bodyPr>
          <a:p>
            <a:pPr algn="ctr">
              <a:lnSpc>
                <a:spcPct val="100000"/>
              </a:lnSpc>
            </a:pPr>
            <a:r>
              <a:rPr b="0" lang="pl-PL" sz="3300" spc="-1" strike="noStrike">
                <a:solidFill>
                  <a:srgbClr val="000000"/>
                </a:solidFill>
                <a:latin typeface="Lobster"/>
                <a:ea typeface="Lobster"/>
              </a:rPr>
              <a:t>ALCOHOL</a:t>
            </a:r>
            <a:endParaRPr b="0" lang="pl-PL" sz="33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 name="CustomShape 1"/>
          <p:cNvSpPr/>
          <p:nvPr/>
        </p:nvSpPr>
        <p:spPr>
          <a:xfrm>
            <a:off x="3071880" y="4318560"/>
            <a:ext cx="2999520" cy="399960"/>
          </a:xfrm>
          <a:prstGeom prst="rect">
            <a:avLst/>
          </a:prstGeom>
          <a:noFill/>
          <a:ln>
            <a:noFill/>
          </a:ln>
        </p:spPr>
        <p:style>
          <a:lnRef idx="0"/>
          <a:fillRef idx="0"/>
          <a:effectRef idx="0"/>
          <a:fontRef idx="minor"/>
        </p:style>
      </p:sp>
      <p:pic>
        <p:nvPicPr>
          <p:cNvPr id="109" name="Google Shape;156;p28" descr=""/>
          <p:cNvPicPr/>
          <p:nvPr/>
        </p:nvPicPr>
        <p:blipFill>
          <a:blip r:embed="rId1"/>
          <a:stretch/>
        </p:blipFill>
        <p:spPr>
          <a:xfrm>
            <a:off x="1427760" y="1144080"/>
            <a:ext cx="5889960" cy="3286440"/>
          </a:xfrm>
          <a:prstGeom prst="rect">
            <a:avLst/>
          </a:prstGeom>
          <a:ln>
            <a:noFill/>
          </a:ln>
        </p:spPr>
      </p:pic>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0" name="TextShape 1"/>
          <p:cNvSpPr txBox="1"/>
          <p:nvPr/>
        </p:nvSpPr>
        <p:spPr>
          <a:xfrm>
            <a:off x="365400" y="590040"/>
            <a:ext cx="8520120" cy="4259880"/>
          </a:xfrm>
          <a:prstGeom prst="rect">
            <a:avLst/>
          </a:prstGeom>
          <a:noFill/>
          <a:ln>
            <a:noFill/>
          </a:ln>
        </p:spPr>
        <p:txBody>
          <a:bodyPr tIns="91440" bIns="91440">
            <a:normAutofit fontScale="53000"/>
          </a:bodyPr>
          <a:p>
            <a:pPr algn="ctr">
              <a:lnSpc>
                <a:spcPct val="100000"/>
              </a:lnSpc>
            </a:pPr>
            <a:r>
              <a:rPr b="1" lang="pl-PL" sz="3200" spc="-1" strike="noStrike">
                <a:solidFill>
                  <a:srgbClr val="ffffff"/>
                </a:solidFill>
                <a:latin typeface="Playfair Display"/>
                <a:ea typeface="Playfair Display"/>
              </a:rPr>
              <a:t>WEATHER</a:t>
            </a:r>
            <a:br/>
            <a:r>
              <a:rPr b="1" lang="pl-PL" sz="3200" spc="-1" strike="noStrike">
                <a:solidFill>
                  <a:srgbClr val="ffffff"/>
                </a:solidFill>
                <a:latin typeface="Playfair Display"/>
                <a:ea typeface="Playfair Display"/>
              </a:rPr>
              <a:t>About 90% of the country is at an altitude of over 1,000 meters above sea level. This means that it is not very hot there at all! Yes, in Yerevan itself, temperatures as long as they reach 40 degrees Celsius, but even on Lake Sevan (which lies at 1900 m above sea level) it can be cold (for example, on the August night the thermometer showed 15 ° C).</a:t>
            </a:r>
            <a:br/>
            <a:endParaRPr b="0" lang="pl-PL" sz="3200" spc="-1" strike="noStrike">
              <a:solidFill>
                <a:srgbClr val="000000"/>
              </a:solidFill>
              <a:latin typeface="Arial"/>
            </a:endParaRPr>
          </a:p>
        </p:txBody>
      </p:sp>
      <p:sp>
        <p:nvSpPr>
          <p:cNvPr id="111" name="CustomShape 2"/>
          <p:cNvSpPr/>
          <p:nvPr/>
        </p:nvSpPr>
        <p:spPr>
          <a:xfrm>
            <a:off x="3125520" y="4350600"/>
            <a:ext cx="2999520" cy="399960"/>
          </a:xfrm>
          <a:prstGeom prst="rect">
            <a:avLst/>
          </a:prstGeom>
          <a:noFill/>
          <a:ln>
            <a:noFill/>
          </a:ln>
        </p:spPr>
        <p:style>
          <a:lnRef idx="0"/>
          <a:fillRef idx="0"/>
          <a:effectRef idx="0"/>
          <a:fontRef idx="minor"/>
        </p:style>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2" name="TextShape 1"/>
          <p:cNvSpPr txBox="1"/>
          <p:nvPr/>
        </p:nvSpPr>
        <p:spPr>
          <a:xfrm>
            <a:off x="311760" y="959040"/>
            <a:ext cx="8520120" cy="2558160"/>
          </a:xfrm>
          <a:prstGeom prst="rect">
            <a:avLst/>
          </a:prstGeom>
          <a:noFill/>
          <a:ln>
            <a:noFill/>
          </a:ln>
        </p:spPr>
        <p:txBody>
          <a:bodyPr tIns="91440" bIns="91440">
            <a:normAutofit fontScale="46000"/>
          </a:bodyPr>
          <a:p>
            <a:pPr algn="ctr">
              <a:lnSpc>
                <a:spcPct val="100000"/>
              </a:lnSpc>
            </a:pPr>
            <a:r>
              <a:rPr b="1" lang="pl-PL" sz="3200" spc="-1" strike="noStrike">
                <a:solidFill>
                  <a:srgbClr val="ffffff"/>
                </a:solidFill>
                <a:latin typeface="Playfair Display"/>
                <a:ea typeface="Playfair Display"/>
              </a:rPr>
              <a:t>RELIGION</a:t>
            </a:r>
            <a:br/>
            <a:r>
              <a:rPr b="1" lang="pl-PL" sz="3200" spc="-1" strike="noStrike">
                <a:solidFill>
                  <a:srgbClr val="ffffff"/>
                </a:solidFill>
                <a:latin typeface="Playfair Display"/>
                <a:ea typeface="Playfair Display"/>
              </a:rPr>
              <a:t>Armenia is the first country in the world to adopt Christianity (already in the 3rd century CE). Most Armenians belong to the Armenian Apostolic Church. The seat of the bishop is in Eczmiadzzyn.</a:t>
            </a:r>
            <a:br/>
            <a:endParaRPr b="0" lang="pl-PL" sz="3200" spc="-1" strike="noStrike">
              <a:solidFill>
                <a:srgbClr val="000000"/>
              </a:solidFill>
              <a:latin typeface="Arial"/>
            </a:endParaRPr>
          </a:p>
        </p:txBody>
      </p:sp>
      <p:sp>
        <p:nvSpPr>
          <p:cNvPr id="113" name="CustomShape 2"/>
          <p:cNvSpPr/>
          <p:nvPr/>
        </p:nvSpPr>
        <p:spPr>
          <a:xfrm>
            <a:off x="3071880" y="4286160"/>
            <a:ext cx="2999520" cy="399960"/>
          </a:xfrm>
          <a:prstGeom prst="rect">
            <a:avLst/>
          </a:prstGeom>
          <a:noFill/>
          <a:ln>
            <a:noFill/>
          </a:ln>
        </p:spPr>
        <p:style>
          <a:lnRef idx="0"/>
          <a:fillRef idx="0"/>
          <a:effectRef idx="0"/>
          <a:fontRef idx="minor"/>
        </p:style>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4" name="CustomShape 1"/>
          <p:cNvSpPr/>
          <p:nvPr/>
        </p:nvSpPr>
        <p:spPr>
          <a:xfrm>
            <a:off x="996480" y="257040"/>
            <a:ext cx="2999520" cy="82260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https://www.ecotravel.pl/oferta,126051733,gruzja,hotel,wycieczka-gruzja-i-armenia-2020.html</a:t>
            </a:r>
            <a:endParaRPr b="0" lang="pl-PL" sz="1400" spc="-1" strike="noStrike">
              <a:latin typeface="Arial"/>
            </a:endParaRPr>
          </a:p>
        </p:txBody>
      </p:sp>
      <p:sp>
        <p:nvSpPr>
          <p:cNvPr id="115" name="CustomShape 2"/>
          <p:cNvSpPr/>
          <p:nvPr/>
        </p:nvSpPr>
        <p:spPr>
          <a:xfrm>
            <a:off x="1071720" y="2957400"/>
            <a:ext cx="2999520" cy="399960"/>
          </a:xfrm>
          <a:prstGeom prst="rect">
            <a:avLst/>
          </a:prstGeom>
          <a:noFill/>
          <a:ln>
            <a:noFill/>
          </a:ln>
        </p:spPr>
        <p:style>
          <a:lnRef idx="0"/>
          <a:fillRef idx="0"/>
          <a:effectRef idx="0"/>
          <a:fontRef idx="minor"/>
        </p:style>
      </p:sp>
      <p:sp>
        <p:nvSpPr>
          <p:cNvPr id="116" name="CustomShape 3"/>
          <p:cNvSpPr/>
          <p:nvPr/>
        </p:nvSpPr>
        <p:spPr>
          <a:xfrm>
            <a:off x="5540040" y="1681560"/>
            <a:ext cx="2999520" cy="399960"/>
          </a:xfrm>
          <a:prstGeom prst="rect">
            <a:avLst/>
          </a:prstGeom>
          <a:noFill/>
          <a:ln>
            <a:noFill/>
          </a:ln>
        </p:spPr>
        <p:style>
          <a:lnRef idx="0"/>
          <a:fillRef idx="0"/>
          <a:effectRef idx="0"/>
          <a:fontRef idx="minor"/>
        </p:style>
      </p:sp>
      <p:sp>
        <p:nvSpPr>
          <p:cNvPr id="117" name="CustomShape 4"/>
          <p:cNvSpPr/>
          <p:nvPr/>
        </p:nvSpPr>
        <p:spPr>
          <a:xfrm>
            <a:off x="5540040" y="3065400"/>
            <a:ext cx="2999520" cy="399960"/>
          </a:xfrm>
          <a:prstGeom prst="rect">
            <a:avLst/>
          </a:prstGeom>
          <a:noFill/>
          <a:ln>
            <a:noFill/>
          </a:ln>
        </p:spPr>
        <p:style>
          <a:lnRef idx="0"/>
          <a:fillRef idx="0"/>
          <a:effectRef idx="0"/>
          <a:fontRef idx="minor"/>
        </p:style>
      </p:sp>
      <p:sp>
        <p:nvSpPr>
          <p:cNvPr id="118" name="CustomShape 5"/>
          <p:cNvSpPr/>
          <p:nvPr/>
        </p:nvSpPr>
        <p:spPr>
          <a:xfrm>
            <a:off x="1071720" y="1789560"/>
            <a:ext cx="2999520" cy="82260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https://poznajnieznane.pl/ciekawostki-2/ciekawostki-panstwa-3/armenia-ciekawostki/</a:t>
            </a:r>
            <a:endParaRPr b="0" lang="pl-PL" sz="1400" spc="-1" strike="noStrike">
              <a:latin typeface="Arial"/>
            </a:endParaRPr>
          </a:p>
        </p:txBody>
      </p:sp>
      <p:sp>
        <p:nvSpPr>
          <p:cNvPr id="119" name="CustomShape 6"/>
          <p:cNvSpPr/>
          <p:nvPr/>
        </p:nvSpPr>
        <p:spPr>
          <a:xfrm>
            <a:off x="1071720" y="3177000"/>
            <a:ext cx="2999520" cy="103500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https://www.polityka.pl/tygodnikpolityka/ludzieistyle/1617235,1,kim-sa-najbardziej-znani-ormianie.read</a:t>
            </a:r>
            <a:endParaRPr b="0" lang="pl-PL" sz="1400" spc="-1" strike="noStrike">
              <a:latin typeface="Arial"/>
            </a:endParaRPr>
          </a:p>
        </p:txBody>
      </p:sp>
      <p:sp>
        <p:nvSpPr>
          <p:cNvPr id="120" name="CustomShape 7"/>
          <p:cNvSpPr/>
          <p:nvPr/>
        </p:nvSpPr>
        <p:spPr>
          <a:xfrm>
            <a:off x="5370480" y="365040"/>
            <a:ext cx="2999520" cy="60948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https://gadulec.me/ciekawostki-o-armenii/</a:t>
            </a:r>
            <a:endParaRPr b="0" lang="pl-PL" sz="1400" spc="-1" strike="noStrike">
              <a:latin typeface="Arial"/>
            </a:endParaRPr>
          </a:p>
        </p:txBody>
      </p:sp>
      <p:sp>
        <p:nvSpPr>
          <p:cNvPr id="121" name="CustomShape 8"/>
          <p:cNvSpPr/>
          <p:nvPr/>
        </p:nvSpPr>
        <p:spPr>
          <a:xfrm>
            <a:off x="5446080" y="2004480"/>
            <a:ext cx="2999520" cy="82260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https://www.tasteaway.pl/kuchnia-ormianska-czego-koniecznie-musicie-sprobowac/</a:t>
            </a:r>
            <a:endParaRPr b="0" lang="pl-PL" sz="14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2" name="TextShape 1"/>
          <p:cNvSpPr txBox="1"/>
          <p:nvPr/>
        </p:nvSpPr>
        <p:spPr>
          <a:xfrm>
            <a:off x="311760" y="372600"/>
            <a:ext cx="8520120" cy="644760"/>
          </a:xfrm>
          <a:prstGeom prst="rect">
            <a:avLst/>
          </a:prstGeom>
          <a:noFill/>
          <a:ln>
            <a:noFill/>
          </a:ln>
        </p:spPr>
        <p:txBody>
          <a:bodyPr tIns="91440" bIns="91440">
            <a:normAutofit fontScale="74000"/>
          </a:bodyPr>
          <a:p>
            <a:pPr>
              <a:lnSpc>
                <a:spcPct val="100000"/>
              </a:lnSpc>
            </a:pPr>
            <a:r>
              <a:rPr b="1" lang="pl-PL" sz="3200" spc="-1" strike="noStrike">
                <a:solidFill>
                  <a:srgbClr val="ffffff"/>
                </a:solidFill>
                <a:latin typeface="Playfair Display"/>
                <a:ea typeface="Playfair Display"/>
              </a:rPr>
              <a:t>ALEKSANDRA ROSIŃSKA</a:t>
            </a:r>
            <a:endParaRPr b="0" lang="pl-PL" sz="3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3</TotalTime>
  <Application>Ultra_Office/6.2.3.2$Windows_x86 LibreOffice_project/</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
  <dc:language>pl-PL</dc:language>
  <cp:lastModifiedBy/>
  <dcterms:modified xsi:type="dcterms:W3CDTF">2021-06-04T14:01:00Z</dcterms:modified>
  <cp:revision>1</cp:revision>
  <dc:subject/>
  <dc:title/>
</cp:coreProperties>
</file>