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_rels/slideMaster1.xml.rels" ContentType="application/vnd.openxmlformats-package.relationships+xml"/>
  <Override PartName="/ppt/slideMasters/_rels/slideMaster2.xml.rels" ContentType="application/vnd.openxmlformats-package.relationships+xml"/>
  <Override PartName="/ppt/theme/theme1.xml" ContentType="application/vnd.openxmlformats-officedocument.theme+xml"/>
  <Override PartName="/ppt/theme/theme2.xml" ContentType="application/vnd.openxmlformats-officedocument.theme+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_rels/slideLayout9.xml.rels" ContentType="application/vnd.openxmlformats-package.relationships+xml"/>
  <Override PartName="/ppt/slideLayouts/_rels/slideLayout1.xml.rels" ContentType="application/vnd.openxmlformats-package.relationships+xml"/>
  <Override PartName="/ppt/slideLayouts/_rels/slideLayout2.xml.rels" ContentType="application/vnd.openxmlformats-package.relationships+xml"/>
  <Override PartName="/ppt/slideLayouts/_rels/slideLayout3.xml.rels" ContentType="application/vnd.openxmlformats-package.relationships+xml"/>
  <Override PartName="/ppt/slideLayouts/_rels/slideLayout4.xml.rels" ContentType="application/vnd.openxmlformats-package.relationships+xml"/>
  <Override PartName="/ppt/slideLayouts/_rels/slideLayout5.xml.rels" ContentType="application/vnd.openxmlformats-package.relationships+xml"/>
  <Override PartName="/ppt/slideLayouts/_rels/slideLayout6.xml.rels" ContentType="application/vnd.openxmlformats-package.relationships+xml"/>
  <Override PartName="/ppt/slideLayouts/_rels/slideLayout7.xml.rels" ContentType="application/vnd.openxmlformats-package.relationships+xml"/>
  <Override PartName="/ppt/slideLayouts/_rels/slideLayout8.xml.rels" ContentType="application/vnd.openxmlformats-package.relationships+xml"/>
  <Override PartName="/ppt/slideLayouts/_rels/slideLayout10.xml.rels" ContentType="application/vnd.openxmlformats-package.relationships+xml"/>
  <Override PartName="/ppt/slideLayouts/_rels/slideLayout11.xml.rels" ContentType="application/vnd.openxmlformats-package.relationships+xml"/>
  <Override PartName="/ppt/slideLayouts/_rels/slideLayout12.xml.rels" ContentType="application/vnd.openxmlformats-package.relationships+xml"/>
  <Override PartName="/ppt/slideLayouts/_rels/slideLayout13.xml.rels" ContentType="application/vnd.openxmlformats-package.relationships+xml"/>
  <Override PartName="/ppt/slideLayouts/_rels/slideLayout14.xml.rels" ContentType="application/vnd.openxmlformats-package.relationships+xml"/>
  <Override PartName="/ppt/slideLayouts/_rels/slideLayout15.xml.rels" ContentType="application/vnd.openxmlformats-package.relationships+xml"/>
  <Override PartName="/ppt/slideLayouts/_rels/slideLayout16.xml.rels" ContentType="application/vnd.openxmlformats-package.relationships+xml"/>
  <Override PartName="/ppt/slideLayouts/_rels/slideLayout17.xml.rels" ContentType="application/vnd.openxmlformats-package.relationships+xml"/>
  <Override PartName="/ppt/slideLayouts/_rels/slideLayout18.xml.rels" ContentType="application/vnd.openxmlformats-package.relationships+xml"/>
  <Override PartName="/ppt/slideLayouts/_rels/slideLayout19.xml.rels" ContentType="application/vnd.openxmlformats-package.relationships+xml"/>
  <Override PartName="/ppt/slideLayouts/_rels/slideLayout20.xml.rels" ContentType="application/vnd.openxmlformats-package.relationships+xml"/>
  <Override PartName="/ppt/slideLayouts/_rels/slideLayout21.xml.rels" ContentType="application/vnd.openxmlformats-package.relationships+xml"/>
  <Override PartName="/ppt/slideLayouts/_rels/slideLayout22.xml.rels" ContentType="application/vnd.openxmlformats-package.relationships+xml"/>
  <Override PartName="/ppt/slideLayouts/_rels/slideLayout23.xml.rels" ContentType="application/vnd.openxmlformats-package.relationships+xml"/>
  <Override PartName="/ppt/slideLayouts/_rels/slideLayout24.xml.rels" ContentType="application/vnd.openxmlformats-package.relationships+xml"/>
  <Override PartName="/ppt/_rels/presentation.xml.rels" ContentType="application/vnd.openxmlformats-package.relationships+xml"/>
  <Override PartName="/ppt/slides/slide9.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_rels/slide9.xml.rels" ContentType="application/vnd.openxmlformats-package.relationships+xml"/>
  <Override PartName="/ppt/slides/_rels/slide1.xml.rels" ContentType="application/vnd.openxmlformats-package.relationships+xml"/>
  <Override PartName="/ppt/slides/_rels/slide2.xml.rels" ContentType="application/vnd.openxmlformats-package.relationships+xml"/>
  <Override PartName="/ppt/slides/_rels/slide3.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6.xml.rels" ContentType="application/vnd.openxmlformats-package.relationships+xml"/>
  <Override PartName="/ppt/slides/_rels/slide7.xml.rels" ContentType="application/vnd.openxmlformats-package.relationships+xml"/>
  <Override PartName="/ppt/slides/_rels/slide8.xml.rels" ContentType="application/vnd.openxmlformats-package.relationships+xml"/>
  <Override PartName="/ppt/slides/_rels/slide10.xml.rels" ContentType="application/vnd.openxmlformats-package.relationships+xml"/>
  <Override PartName="/ppt/slides/_rels/slide11.xml.rels" ContentType="application/vnd.openxmlformats-package.relationships+xml"/>
  <Override PartName="/ppt/slides/_rels/slide12.xml.rels" ContentType="application/vnd.openxmlformats-package.relationships+xml"/>
  <Override PartName="/ppt/slides/_rels/slide13.xml.rels" ContentType="application/vnd.openxmlformats-package.relationships+xml"/>
  <Override PartName="/ppt/slides/_rels/slide14.xml.rels" ContentType="application/vnd.openxmlformats-package.relationships+xml"/>
  <Override PartName="/ppt/slides/_rels/slide15.xml.rels" ContentType="application/vnd.openxmlformats-package.relationships+xml"/>
  <Override PartName="/ppt/slides/_rels/slide16.xml.rels" ContentType="application/vnd.openxmlformats-package.relationships+xml"/>
  <Override PartName="/ppt/slides/_rels/slide17.xml.rels" ContentType="application/vnd.openxmlformats-package.relationships+xml"/>
  <Override PartName="/ppt/slides/_rels/slide18.xml.rels" ContentType="application/vnd.openxmlformats-package.relationships+xml"/>
  <Override PartName="/ppt/media/image1.png" ContentType="image/png"/>
  <Override PartName="/ppt/media/image2.png" ContentType="image/png"/>
  <Override PartName="/ppt/media/image3.png" ContentType="image/png"/>
  <Override PartName="/ppt/media/image4.png" ContentType="image/png"/>
  <Override PartName="/ppt/media/image5.png" ContentType="image/png"/>
  <Override PartName="/ppt/media/image6.png" ContentType="image/png"/>
  <Override PartName="/ppt/media/image7.png" ContentType="image/pn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Lst>
  <p:sldSz cx="9144000" cy="5143500"/>
  <p:notesSz cx="6858000" cy="9144000"/>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 Target="slides/slide1.xml"/><Relationship Id="rId5" Type="http://schemas.openxmlformats.org/officeDocument/2006/relationships/slide" Target="slides/slide2.xml"/><Relationship Id="rId6" Type="http://schemas.openxmlformats.org/officeDocument/2006/relationships/slide" Target="slides/slide3.xml"/><Relationship Id="rId7" Type="http://schemas.openxmlformats.org/officeDocument/2006/relationships/slide" Target="slides/slide4.xml"/><Relationship Id="rId8" Type="http://schemas.openxmlformats.org/officeDocument/2006/relationships/slide" Target="slides/slide5.xml"/><Relationship Id="rId9" Type="http://schemas.openxmlformats.org/officeDocument/2006/relationships/slide" Target="slides/slide6.xml"/><Relationship Id="rId10" Type="http://schemas.openxmlformats.org/officeDocument/2006/relationships/slide" Target="slides/slide7.xml"/><Relationship Id="rId11" Type="http://schemas.openxmlformats.org/officeDocument/2006/relationships/slide" Target="slides/slide8.xml"/><Relationship Id="rId12" Type="http://schemas.openxmlformats.org/officeDocument/2006/relationships/slide" Target="slides/slide9.xml"/><Relationship Id="rId13" Type="http://schemas.openxmlformats.org/officeDocument/2006/relationships/slide" Target="slides/slide10.xml"/><Relationship Id="rId14" Type="http://schemas.openxmlformats.org/officeDocument/2006/relationships/slide" Target="slides/slide11.xml"/><Relationship Id="rId15" Type="http://schemas.openxmlformats.org/officeDocument/2006/relationships/slide" Target="slides/slide12.xml"/><Relationship Id="rId16" Type="http://schemas.openxmlformats.org/officeDocument/2006/relationships/slide" Target="slides/slide13.xml"/><Relationship Id="rId17" Type="http://schemas.openxmlformats.org/officeDocument/2006/relationships/slide" Target="slides/slide14.xml"/><Relationship Id="rId18" Type="http://schemas.openxmlformats.org/officeDocument/2006/relationships/slide" Target="slides/slide15.xml"/><Relationship Id="rId19" Type="http://schemas.openxmlformats.org/officeDocument/2006/relationships/slide" Target="slides/slide16.xml"/><Relationship Id="rId20" Type="http://schemas.openxmlformats.org/officeDocument/2006/relationships/slide" Target="slides/slide17.xml"/><Relationship Id="rId21" Type="http://schemas.openxmlformats.org/officeDocument/2006/relationships/slide" Target="slides/slide18.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6"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7" name="PlaceHolder 2"/>
          <p:cNvSpPr>
            <a:spLocks noGrp="1"/>
          </p:cNvSpPr>
          <p:nvPr>
            <p:ph type="subTitle"/>
          </p:nvPr>
        </p:nvSpPr>
        <p:spPr>
          <a:xfrm>
            <a:off x="311760" y="1417680"/>
            <a:ext cx="8520120" cy="3150720"/>
          </a:xfrm>
          <a:prstGeom prst="rect">
            <a:avLst/>
          </a:prstGeom>
        </p:spPr>
        <p:txBody>
          <a:bodyPr lIns="0" rIns="0" tIns="0" bIns="0" anchor="ctr">
            <a:spAutoFit/>
          </a:bodyPr>
          <a:p>
            <a:pPr algn="ctr"/>
            <a:endParaRPr b="0" lang="pl-PL"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9" name="PlaceHolder 2"/>
          <p:cNvSpPr>
            <a:spLocks noGrp="1"/>
          </p:cNvSpPr>
          <p:nvPr>
            <p:ph type="body"/>
          </p:nvPr>
        </p:nvSpPr>
        <p:spPr>
          <a:xfrm>
            <a:off x="311760" y="1417680"/>
            <a:ext cx="8520120" cy="315072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0"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11" name="PlaceHolder 2"/>
          <p:cNvSpPr>
            <a:spLocks noGrp="1"/>
          </p:cNvSpPr>
          <p:nvPr>
            <p:ph type="body"/>
          </p:nvPr>
        </p:nvSpPr>
        <p:spPr>
          <a:xfrm>
            <a:off x="311760" y="1417680"/>
            <a:ext cx="4157640" cy="3150720"/>
          </a:xfrm>
          <a:prstGeom prst="rect">
            <a:avLst/>
          </a:prstGeom>
        </p:spPr>
        <p:txBody>
          <a:bodyPr lIns="0" rIns="0" tIns="0" bIns="0">
            <a:normAutofit/>
          </a:bodyPr>
          <a:p>
            <a:endParaRPr b="0" lang="pl-PL" sz="1400" spc="-1" strike="noStrike">
              <a:solidFill>
                <a:srgbClr val="000000"/>
              </a:solidFill>
              <a:latin typeface="Arial"/>
            </a:endParaRPr>
          </a:p>
        </p:txBody>
      </p:sp>
      <p:sp>
        <p:nvSpPr>
          <p:cNvPr id="12" name="PlaceHolder 3"/>
          <p:cNvSpPr>
            <a:spLocks noGrp="1"/>
          </p:cNvSpPr>
          <p:nvPr>
            <p:ph type="body"/>
          </p:nvPr>
        </p:nvSpPr>
        <p:spPr>
          <a:xfrm>
            <a:off x="4677840" y="1417680"/>
            <a:ext cx="4157640" cy="315072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3"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4" name="PlaceHolder 1"/>
          <p:cNvSpPr>
            <a:spLocks noGrp="1"/>
          </p:cNvSpPr>
          <p:nvPr>
            <p:ph type="subTitle"/>
          </p:nvPr>
        </p:nvSpPr>
        <p:spPr>
          <a:xfrm>
            <a:off x="311760" y="372600"/>
            <a:ext cx="8520120" cy="2990160"/>
          </a:xfrm>
          <a:prstGeom prst="rect">
            <a:avLst/>
          </a:prstGeom>
        </p:spPr>
        <p:txBody>
          <a:bodyPr lIns="0" rIns="0" tIns="0" bIns="0" anchor="ctr">
            <a:spAutoFit/>
          </a:bodyPr>
          <a:p>
            <a:pPr algn="ctr"/>
            <a:endParaRPr b="0" lang="pl-PL"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16" name="PlaceHolder 2"/>
          <p:cNvSpPr>
            <a:spLocks noGrp="1"/>
          </p:cNvSpPr>
          <p:nvPr>
            <p:ph type="body"/>
          </p:nvPr>
        </p:nvSpPr>
        <p:spPr>
          <a:xfrm>
            <a:off x="311760" y="141768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17" name="PlaceHolder 3"/>
          <p:cNvSpPr>
            <a:spLocks noGrp="1"/>
          </p:cNvSpPr>
          <p:nvPr>
            <p:ph type="body"/>
          </p:nvPr>
        </p:nvSpPr>
        <p:spPr>
          <a:xfrm>
            <a:off x="4677840" y="1417680"/>
            <a:ext cx="4157640" cy="3150720"/>
          </a:xfrm>
          <a:prstGeom prst="rect">
            <a:avLst/>
          </a:prstGeom>
        </p:spPr>
        <p:txBody>
          <a:bodyPr lIns="0" rIns="0" tIns="0" bIns="0">
            <a:normAutofit/>
          </a:bodyPr>
          <a:p>
            <a:endParaRPr b="0" lang="pl-PL" sz="1400" spc="-1" strike="noStrike">
              <a:solidFill>
                <a:srgbClr val="000000"/>
              </a:solidFill>
              <a:latin typeface="Arial"/>
            </a:endParaRPr>
          </a:p>
        </p:txBody>
      </p:sp>
      <p:sp>
        <p:nvSpPr>
          <p:cNvPr id="18" name="PlaceHolder 4"/>
          <p:cNvSpPr>
            <a:spLocks noGrp="1"/>
          </p:cNvSpPr>
          <p:nvPr>
            <p:ph type="body"/>
          </p:nvPr>
        </p:nvSpPr>
        <p:spPr>
          <a:xfrm>
            <a:off x="311760" y="306360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20" name="PlaceHolder 2"/>
          <p:cNvSpPr>
            <a:spLocks noGrp="1"/>
          </p:cNvSpPr>
          <p:nvPr>
            <p:ph type="body"/>
          </p:nvPr>
        </p:nvSpPr>
        <p:spPr>
          <a:xfrm>
            <a:off x="311760" y="1417680"/>
            <a:ext cx="4157640" cy="3150720"/>
          </a:xfrm>
          <a:prstGeom prst="rect">
            <a:avLst/>
          </a:prstGeom>
        </p:spPr>
        <p:txBody>
          <a:bodyPr lIns="0" rIns="0" tIns="0" bIns="0">
            <a:normAutofit/>
          </a:bodyPr>
          <a:p>
            <a:endParaRPr b="0" lang="pl-PL" sz="1400" spc="-1" strike="noStrike">
              <a:solidFill>
                <a:srgbClr val="000000"/>
              </a:solidFill>
              <a:latin typeface="Arial"/>
            </a:endParaRPr>
          </a:p>
        </p:txBody>
      </p:sp>
      <p:sp>
        <p:nvSpPr>
          <p:cNvPr id="21" name="PlaceHolder 3"/>
          <p:cNvSpPr>
            <a:spLocks noGrp="1"/>
          </p:cNvSpPr>
          <p:nvPr>
            <p:ph type="body"/>
          </p:nvPr>
        </p:nvSpPr>
        <p:spPr>
          <a:xfrm>
            <a:off x="4677840" y="141768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22" name="PlaceHolder 4"/>
          <p:cNvSpPr>
            <a:spLocks noGrp="1"/>
          </p:cNvSpPr>
          <p:nvPr>
            <p:ph type="body"/>
          </p:nvPr>
        </p:nvSpPr>
        <p:spPr>
          <a:xfrm>
            <a:off x="4677840" y="306360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24" name="PlaceHolder 2"/>
          <p:cNvSpPr>
            <a:spLocks noGrp="1"/>
          </p:cNvSpPr>
          <p:nvPr>
            <p:ph type="body"/>
          </p:nvPr>
        </p:nvSpPr>
        <p:spPr>
          <a:xfrm>
            <a:off x="311760" y="141768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25" name="PlaceHolder 3"/>
          <p:cNvSpPr>
            <a:spLocks noGrp="1"/>
          </p:cNvSpPr>
          <p:nvPr>
            <p:ph type="body"/>
          </p:nvPr>
        </p:nvSpPr>
        <p:spPr>
          <a:xfrm>
            <a:off x="4677840" y="141768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26" name="PlaceHolder 4"/>
          <p:cNvSpPr>
            <a:spLocks noGrp="1"/>
          </p:cNvSpPr>
          <p:nvPr>
            <p:ph type="body"/>
          </p:nvPr>
        </p:nvSpPr>
        <p:spPr>
          <a:xfrm>
            <a:off x="311760" y="3063600"/>
            <a:ext cx="8520120" cy="150264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28" name="PlaceHolder 2"/>
          <p:cNvSpPr>
            <a:spLocks noGrp="1"/>
          </p:cNvSpPr>
          <p:nvPr>
            <p:ph type="body"/>
          </p:nvPr>
        </p:nvSpPr>
        <p:spPr>
          <a:xfrm>
            <a:off x="311760" y="1417680"/>
            <a:ext cx="852012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29" name="PlaceHolder 3"/>
          <p:cNvSpPr>
            <a:spLocks noGrp="1"/>
          </p:cNvSpPr>
          <p:nvPr>
            <p:ph type="body"/>
          </p:nvPr>
        </p:nvSpPr>
        <p:spPr>
          <a:xfrm>
            <a:off x="311760" y="3063600"/>
            <a:ext cx="8520120" cy="150264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31" name="PlaceHolder 2"/>
          <p:cNvSpPr>
            <a:spLocks noGrp="1"/>
          </p:cNvSpPr>
          <p:nvPr>
            <p:ph type="body"/>
          </p:nvPr>
        </p:nvSpPr>
        <p:spPr>
          <a:xfrm>
            <a:off x="311760" y="141768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32" name="PlaceHolder 3"/>
          <p:cNvSpPr>
            <a:spLocks noGrp="1"/>
          </p:cNvSpPr>
          <p:nvPr>
            <p:ph type="body"/>
          </p:nvPr>
        </p:nvSpPr>
        <p:spPr>
          <a:xfrm>
            <a:off x="4677840" y="141768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33" name="PlaceHolder 4"/>
          <p:cNvSpPr>
            <a:spLocks noGrp="1"/>
          </p:cNvSpPr>
          <p:nvPr>
            <p:ph type="body"/>
          </p:nvPr>
        </p:nvSpPr>
        <p:spPr>
          <a:xfrm>
            <a:off x="311760" y="306360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34" name="PlaceHolder 5"/>
          <p:cNvSpPr>
            <a:spLocks noGrp="1"/>
          </p:cNvSpPr>
          <p:nvPr>
            <p:ph type="body"/>
          </p:nvPr>
        </p:nvSpPr>
        <p:spPr>
          <a:xfrm>
            <a:off x="4677840" y="306360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36" name="PlaceHolder 2"/>
          <p:cNvSpPr>
            <a:spLocks noGrp="1"/>
          </p:cNvSpPr>
          <p:nvPr>
            <p:ph type="body"/>
          </p:nvPr>
        </p:nvSpPr>
        <p:spPr>
          <a:xfrm>
            <a:off x="311760" y="1417680"/>
            <a:ext cx="274320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37" name="PlaceHolder 3"/>
          <p:cNvSpPr>
            <a:spLocks noGrp="1"/>
          </p:cNvSpPr>
          <p:nvPr>
            <p:ph type="body"/>
          </p:nvPr>
        </p:nvSpPr>
        <p:spPr>
          <a:xfrm>
            <a:off x="3192480" y="1417680"/>
            <a:ext cx="274320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38" name="PlaceHolder 4"/>
          <p:cNvSpPr>
            <a:spLocks noGrp="1"/>
          </p:cNvSpPr>
          <p:nvPr>
            <p:ph type="body"/>
          </p:nvPr>
        </p:nvSpPr>
        <p:spPr>
          <a:xfrm>
            <a:off x="6073200" y="1417680"/>
            <a:ext cx="274320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39" name="PlaceHolder 5"/>
          <p:cNvSpPr>
            <a:spLocks noGrp="1"/>
          </p:cNvSpPr>
          <p:nvPr>
            <p:ph type="body"/>
          </p:nvPr>
        </p:nvSpPr>
        <p:spPr>
          <a:xfrm>
            <a:off x="311760" y="3063600"/>
            <a:ext cx="274320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40" name="PlaceHolder 6"/>
          <p:cNvSpPr>
            <a:spLocks noGrp="1"/>
          </p:cNvSpPr>
          <p:nvPr>
            <p:ph type="body"/>
          </p:nvPr>
        </p:nvSpPr>
        <p:spPr>
          <a:xfrm>
            <a:off x="3192480" y="3063600"/>
            <a:ext cx="274320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41" name="PlaceHolder 7"/>
          <p:cNvSpPr>
            <a:spLocks noGrp="1"/>
          </p:cNvSpPr>
          <p:nvPr>
            <p:ph type="body"/>
          </p:nvPr>
        </p:nvSpPr>
        <p:spPr>
          <a:xfrm>
            <a:off x="6073200" y="3063600"/>
            <a:ext cx="2743200" cy="150264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7"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48" name="PlaceHolder 2"/>
          <p:cNvSpPr>
            <a:spLocks noGrp="1"/>
          </p:cNvSpPr>
          <p:nvPr>
            <p:ph type="subTitle"/>
          </p:nvPr>
        </p:nvSpPr>
        <p:spPr>
          <a:xfrm>
            <a:off x="311760" y="1417680"/>
            <a:ext cx="8520120" cy="3150720"/>
          </a:xfrm>
          <a:prstGeom prst="rect">
            <a:avLst/>
          </a:prstGeom>
        </p:spPr>
        <p:txBody>
          <a:bodyPr lIns="0" rIns="0" tIns="0" bIns="0" anchor="ctr">
            <a:spAutoFit/>
          </a:bodyPr>
          <a:p>
            <a:pPr algn="ctr"/>
            <a:endParaRPr b="0" lang="pl-PL"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9"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50" name="PlaceHolder 2"/>
          <p:cNvSpPr>
            <a:spLocks noGrp="1"/>
          </p:cNvSpPr>
          <p:nvPr>
            <p:ph type="body"/>
          </p:nvPr>
        </p:nvSpPr>
        <p:spPr>
          <a:xfrm>
            <a:off x="311760" y="1417680"/>
            <a:ext cx="8520120" cy="315072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52" name="PlaceHolder 2"/>
          <p:cNvSpPr>
            <a:spLocks noGrp="1"/>
          </p:cNvSpPr>
          <p:nvPr>
            <p:ph type="body"/>
          </p:nvPr>
        </p:nvSpPr>
        <p:spPr>
          <a:xfrm>
            <a:off x="311760" y="1417680"/>
            <a:ext cx="4157640" cy="3150720"/>
          </a:xfrm>
          <a:prstGeom prst="rect">
            <a:avLst/>
          </a:prstGeom>
        </p:spPr>
        <p:txBody>
          <a:bodyPr lIns="0" rIns="0" tIns="0" bIns="0">
            <a:normAutofit/>
          </a:bodyPr>
          <a:p>
            <a:endParaRPr b="0" lang="pl-PL" sz="1400" spc="-1" strike="noStrike">
              <a:solidFill>
                <a:srgbClr val="000000"/>
              </a:solidFill>
              <a:latin typeface="Arial"/>
            </a:endParaRPr>
          </a:p>
        </p:txBody>
      </p:sp>
      <p:sp>
        <p:nvSpPr>
          <p:cNvPr id="53" name="PlaceHolder 3"/>
          <p:cNvSpPr>
            <a:spLocks noGrp="1"/>
          </p:cNvSpPr>
          <p:nvPr>
            <p:ph type="body"/>
          </p:nvPr>
        </p:nvSpPr>
        <p:spPr>
          <a:xfrm>
            <a:off x="4677840" y="1417680"/>
            <a:ext cx="4157640" cy="315072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4"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5" name="PlaceHolder 1"/>
          <p:cNvSpPr>
            <a:spLocks noGrp="1"/>
          </p:cNvSpPr>
          <p:nvPr>
            <p:ph type="subTitle"/>
          </p:nvPr>
        </p:nvSpPr>
        <p:spPr>
          <a:xfrm>
            <a:off x="311760" y="372600"/>
            <a:ext cx="8520120" cy="2990160"/>
          </a:xfrm>
          <a:prstGeom prst="rect">
            <a:avLst/>
          </a:prstGeom>
        </p:spPr>
        <p:txBody>
          <a:bodyPr lIns="0" rIns="0" tIns="0" bIns="0" anchor="ctr">
            <a:spAutoFit/>
          </a:bodyPr>
          <a:p>
            <a:pPr algn="ctr"/>
            <a:endParaRPr b="0" lang="pl-PL"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6"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57" name="PlaceHolder 2"/>
          <p:cNvSpPr>
            <a:spLocks noGrp="1"/>
          </p:cNvSpPr>
          <p:nvPr>
            <p:ph type="body"/>
          </p:nvPr>
        </p:nvSpPr>
        <p:spPr>
          <a:xfrm>
            <a:off x="311760" y="141768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58" name="PlaceHolder 3"/>
          <p:cNvSpPr>
            <a:spLocks noGrp="1"/>
          </p:cNvSpPr>
          <p:nvPr>
            <p:ph type="body"/>
          </p:nvPr>
        </p:nvSpPr>
        <p:spPr>
          <a:xfrm>
            <a:off x="4677840" y="1417680"/>
            <a:ext cx="4157640" cy="3150720"/>
          </a:xfrm>
          <a:prstGeom prst="rect">
            <a:avLst/>
          </a:prstGeom>
        </p:spPr>
        <p:txBody>
          <a:bodyPr lIns="0" rIns="0" tIns="0" bIns="0">
            <a:normAutofit/>
          </a:bodyPr>
          <a:p>
            <a:endParaRPr b="0" lang="pl-PL" sz="1400" spc="-1" strike="noStrike">
              <a:solidFill>
                <a:srgbClr val="000000"/>
              </a:solidFill>
              <a:latin typeface="Arial"/>
            </a:endParaRPr>
          </a:p>
        </p:txBody>
      </p:sp>
      <p:sp>
        <p:nvSpPr>
          <p:cNvPr id="59" name="PlaceHolder 4"/>
          <p:cNvSpPr>
            <a:spLocks noGrp="1"/>
          </p:cNvSpPr>
          <p:nvPr>
            <p:ph type="body"/>
          </p:nvPr>
        </p:nvSpPr>
        <p:spPr>
          <a:xfrm>
            <a:off x="311760" y="306360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60"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61" name="PlaceHolder 2"/>
          <p:cNvSpPr>
            <a:spLocks noGrp="1"/>
          </p:cNvSpPr>
          <p:nvPr>
            <p:ph type="body"/>
          </p:nvPr>
        </p:nvSpPr>
        <p:spPr>
          <a:xfrm>
            <a:off x="311760" y="1417680"/>
            <a:ext cx="4157640" cy="3150720"/>
          </a:xfrm>
          <a:prstGeom prst="rect">
            <a:avLst/>
          </a:prstGeom>
        </p:spPr>
        <p:txBody>
          <a:bodyPr lIns="0" rIns="0" tIns="0" bIns="0">
            <a:normAutofit/>
          </a:bodyPr>
          <a:p>
            <a:endParaRPr b="0" lang="pl-PL" sz="1400" spc="-1" strike="noStrike">
              <a:solidFill>
                <a:srgbClr val="000000"/>
              </a:solidFill>
              <a:latin typeface="Arial"/>
            </a:endParaRPr>
          </a:p>
        </p:txBody>
      </p:sp>
      <p:sp>
        <p:nvSpPr>
          <p:cNvPr id="62" name="PlaceHolder 3"/>
          <p:cNvSpPr>
            <a:spLocks noGrp="1"/>
          </p:cNvSpPr>
          <p:nvPr>
            <p:ph type="body"/>
          </p:nvPr>
        </p:nvSpPr>
        <p:spPr>
          <a:xfrm>
            <a:off x="4677840" y="141768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63" name="PlaceHolder 4"/>
          <p:cNvSpPr>
            <a:spLocks noGrp="1"/>
          </p:cNvSpPr>
          <p:nvPr>
            <p:ph type="body"/>
          </p:nvPr>
        </p:nvSpPr>
        <p:spPr>
          <a:xfrm>
            <a:off x="4677840" y="306360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4"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65" name="PlaceHolder 2"/>
          <p:cNvSpPr>
            <a:spLocks noGrp="1"/>
          </p:cNvSpPr>
          <p:nvPr>
            <p:ph type="body"/>
          </p:nvPr>
        </p:nvSpPr>
        <p:spPr>
          <a:xfrm>
            <a:off x="311760" y="141768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66" name="PlaceHolder 3"/>
          <p:cNvSpPr>
            <a:spLocks noGrp="1"/>
          </p:cNvSpPr>
          <p:nvPr>
            <p:ph type="body"/>
          </p:nvPr>
        </p:nvSpPr>
        <p:spPr>
          <a:xfrm>
            <a:off x="4677840" y="141768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67" name="PlaceHolder 4"/>
          <p:cNvSpPr>
            <a:spLocks noGrp="1"/>
          </p:cNvSpPr>
          <p:nvPr>
            <p:ph type="body"/>
          </p:nvPr>
        </p:nvSpPr>
        <p:spPr>
          <a:xfrm>
            <a:off x="311760" y="3063600"/>
            <a:ext cx="8520120" cy="150264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68"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69" name="PlaceHolder 2"/>
          <p:cNvSpPr>
            <a:spLocks noGrp="1"/>
          </p:cNvSpPr>
          <p:nvPr>
            <p:ph type="body"/>
          </p:nvPr>
        </p:nvSpPr>
        <p:spPr>
          <a:xfrm>
            <a:off x="311760" y="1417680"/>
            <a:ext cx="852012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70" name="PlaceHolder 3"/>
          <p:cNvSpPr>
            <a:spLocks noGrp="1"/>
          </p:cNvSpPr>
          <p:nvPr>
            <p:ph type="body"/>
          </p:nvPr>
        </p:nvSpPr>
        <p:spPr>
          <a:xfrm>
            <a:off x="311760" y="3063600"/>
            <a:ext cx="8520120" cy="150264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1"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72" name="PlaceHolder 2"/>
          <p:cNvSpPr>
            <a:spLocks noGrp="1"/>
          </p:cNvSpPr>
          <p:nvPr>
            <p:ph type="body"/>
          </p:nvPr>
        </p:nvSpPr>
        <p:spPr>
          <a:xfrm>
            <a:off x="311760" y="141768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73" name="PlaceHolder 3"/>
          <p:cNvSpPr>
            <a:spLocks noGrp="1"/>
          </p:cNvSpPr>
          <p:nvPr>
            <p:ph type="body"/>
          </p:nvPr>
        </p:nvSpPr>
        <p:spPr>
          <a:xfrm>
            <a:off x="4677840" y="141768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74" name="PlaceHolder 4"/>
          <p:cNvSpPr>
            <a:spLocks noGrp="1"/>
          </p:cNvSpPr>
          <p:nvPr>
            <p:ph type="body"/>
          </p:nvPr>
        </p:nvSpPr>
        <p:spPr>
          <a:xfrm>
            <a:off x="311760" y="306360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75" name="PlaceHolder 5"/>
          <p:cNvSpPr>
            <a:spLocks noGrp="1"/>
          </p:cNvSpPr>
          <p:nvPr>
            <p:ph type="body"/>
          </p:nvPr>
        </p:nvSpPr>
        <p:spPr>
          <a:xfrm>
            <a:off x="4677840" y="3063600"/>
            <a:ext cx="4157640" cy="150264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6" name="PlaceHolder 1"/>
          <p:cNvSpPr>
            <a:spLocks noGrp="1"/>
          </p:cNvSpPr>
          <p:nvPr>
            <p:ph type="title"/>
          </p:nvPr>
        </p:nvSpPr>
        <p:spPr>
          <a:xfrm>
            <a:off x="311760" y="372600"/>
            <a:ext cx="8520120" cy="644760"/>
          </a:xfrm>
          <a:prstGeom prst="rect">
            <a:avLst/>
          </a:prstGeom>
        </p:spPr>
        <p:txBody>
          <a:bodyPr lIns="0" rIns="0" tIns="0" bIns="0" anchor="ctr">
            <a:spAutoFit/>
          </a:bodyPr>
          <a:p>
            <a:endParaRPr b="0" lang="pl-PL" sz="1400" spc="-1" strike="noStrike">
              <a:solidFill>
                <a:srgbClr val="000000"/>
              </a:solidFill>
              <a:latin typeface="Arial"/>
            </a:endParaRPr>
          </a:p>
        </p:txBody>
      </p:sp>
      <p:sp>
        <p:nvSpPr>
          <p:cNvPr id="77" name="PlaceHolder 2"/>
          <p:cNvSpPr>
            <a:spLocks noGrp="1"/>
          </p:cNvSpPr>
          <p:nvPr>
            <p:ph type="body"/>
          </p:nvPr>
        </p:nvSpPr>
        <p:spPr>
          <a:xfrm>
            <a:off x="311760" y="1417680"/>
            <a:ext cx="274320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78" name="PlaceHolder 3"/>
          <p:cNvSpPr>
            <a:spLocks noGrp="1"/>
          </p:cNvSpPr>
          <p:nvPr>
            <p:ph type="body"/>
          </p:nvPr>
        </p:nvSpPr>
        <p:spPr>
          <a:xfrm>
            <a:off x="3192480" y="1417680"/>
            <a:ext cx="274320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79" name="PlaceHolder 4"/>
          <p:cNvSpPr>
            <a:spLocks noGrp="1"/>
          </p:cNvSpPr>
          <p:nvPr>
            <p:ph type="body"/>
          </p:nvPr>
        </p:nvSpPr>
        <p:spPr>
          <a:xfrm>
            <a:off x="6073200" y="1417680"/>
            <a:ext cx="274320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80" name="PlaceHolder 5"/>
          <p:cNvSpPr>
            <a:spLocks noGrp="1"/>
          </p:cNvSpPr>
          <p:nvPr>
            <p:ph type="body"/>
          </p:nvPr>
        </p:nvSpPr>
        <p:spPr>
          <a:xfrm>
            <a:off x="311760" y="3063600"/>
            <a:ext cx="274320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81" name="PlaceHolder 6"/>
          <p:cNvSpPr>
            <a:spLocks noGrp="1"/>
          </p:cNvSpPr>
          <p:nvPr>
            <p:ph type="body"/>
          </p:nvPr>
        </p:nvSpPr>
        <p:spPr>
          <a:xfrm>
            <a:off x="3192480" y="3063600"/>
            <a:ext cx="2743200" cy="1502640"/>
          </a:xfrm>
          <a:prstGeom prst="rect">
            <a:avLst/>
          </a:prstGeom>
        </p:spPr>
        <p:txBody>
          <a:bodyPr lIns="0" rIns="0" tIns="0" bIns="0">
            <a:normAutofit/>
          </a:bodyPr>
          <a:p>
            <a:endParaRPr b="0" lang="pl-PL" sz="1400" spc="-1" strike="noStrike">
              <a:solidFill>
                <a:srgbClr val="000000"/>
              </a:solidFill>
              <a:latin typeface="Arial"/>
            </a:endParaRPr>
          </a:p>
        </p:txBody>
      </p:sp>
      <p:sp>
        <p:nvSpPr>
          <p:cNvPr id="82" name="PlaceHolder 7"/>
          <p:cNvSpPr>
            <a:spLocks noGrp="1"/>
          </p:cNvSpPr>
          <p:nvPr>
            <p:ph type="body"/>
          </p:nvPr>
        </p:nvSpPr>
        <p:spPr>
          <a:xfrm>
            <a:off x="6073200" y="3063600"/>
            <a:ext cx="2743200" cy="1502640"/>
          </a:xfrm>
          <a:prstGeom prst="rect">
            <a:avLst/>
          </a:prstGeom>
        </p:spPr>
        <p:txBody>
          <a:bodyPr lIns="0" rIns="0" tIns="0" bIns="0">
            <a:normAutofit/>
          </a:bodyPr>
          <a:p>
            <a:endParaRPr b="0" lang="pl-PL" sz="1400" spc="-1" strike="noStrike">
              <a:solidFill>
                <a:srgbClr val="000000"/>
              </a:solidFill>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 Id="rId11" Type="http://schemas.openxmlformats.org/officeDocument/2006/relationships/slideLayout" Target="../slideLayouts/slideLayout22.xml"/><Relationship Id="rId12" Type="http://schemas.openxmlformats.org/officeDocument/2006/relationships/slideLayout" Target="../slideLayouts/slideLayout23.xml"/><Relationship Id="rId13" Type="http://schemas.openxmlformats.org/officeDocument/2006/relationships/slideLayout" Target="../slideLayouts/slideLayout24.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01afd1"/>
        </a:solidFill>
      </p:bgPr>
    </p:bg>
    <p:spTree>
      <p:nvGrpSpPr>
        <p:cNvPr id="1" name=""/>
        <p:cNvGrpSpPr/>
        <p:nvPr/>
      </p:nvGrpSpPr>
      <p:grpSpPr>
        <a:xfrm>
          <a:off x="0" y="0"/>
          <a:ext cx="0" cy="0"/>
          <a:chOff x="0" y="0"/>
          <a:chExt cx="0" cy="0"/>
        </a:xfrm>
      </p:grpSpPr>
      <p:sp>
        <p:nvSpPr>
          <p:cNvPr id="0" name="CustomShape 1"/>
          <p:cNvSpPr/>
          <p:nvPr/>
        </p:nvSpPr>
        <p:spPr>
          <a:xfrm>
            <a:off x="586800" y="0"/>
            <a:ext cx="7970400" cy="66240"/>
          </a:xfrm>
          <a:prstGeom prst="rect">
            <a:avLst/>
          </a:prstGeom>
          <a:solidFill>
            <a:schemeClr val="dk1"/>
          </a:solidFill>
          <a:ln>
            <a:noFill/>
          </a:ln>
        </p:spPr>
        <p:style>
          <a:lnRef idx="0"/>
          <a:fillRef idx="0"/>
          <a:effectRef idx="0"/>
          <a:fontRef idx="minor"/>
        </p:style>
      </p:sp>
      <p:sp>
        <p:nvSpPr>
          <p:cNvPr id="1" name="CustomShape 2"/>
          <p:cNvSpPr/>
          <p:nvPr/>
        </p:nvSpPr>
        <p:spPr>
          <a:xfrm>
            <a:off x="586800" y="5077080"/>
            <a:ext cx="7970400" cy="66240"/>
          </a:xfrm>
          <a:prstGeom prst="rect">
            <a:avLst/>
          </a:prstGeom>
          <a:solidFill>
            <a:schemeClr val="accent1"/>
          </a:solidFill>
          <a:ln>
            <a:noFill/>
          </a:ln>
        </p:spPr>
        <p:style>
          <a:lnRef idx="0"/>
          <a:fillRef idx="0"/>
          <a:effectRef idx="0"/>
          <a:fontRef idx="minor"/>
        </p:style>
      </p:sp>
      <p:sp>
        <p:nvSpPr>
          <p:cNvPr id="2" name="CustomShape 3"/>
          <p:cNvSpPr/>
          <p:nvPr/>
        </p:nvSpPr>
        <p:spPr>
          <a:xfrm>
            <a:off x="733320" y="2235240"/>
            <a:ext cx="384840" cy="360"/>
          </a:xfrm>
          <a:custGeom>
            <a:avLst/>
            <a:gdLst/>
            <a:ahLst/>
            <a:rect l="l" t="t" r="r" b="b"/>
            <a:pathLst>
              <a:path w="21600" h="21600">
                <a:moveTo>
                  <a:pt x="0" y="0"/>
                </a:moveTo>
                <a:lnTo>
                  <a:pt x="21600" y="21600"/>
                </a:lnTo>
              </a:path>
            </a:pathLst>
          </a:custGeom>
          <a:noFill/>
          <a:ln w="28440">
            <a:solidFill>
              <a:schemeClr val="dk1"/>
            </a:solidFill>
            <a:round/>
          </a:ln>
        </p:spPr>
        <p:style>
          <a:lnRef idx="0"/>
          <a:fillRef idx="0"/>
          <a:effectRef idx="0"/>
          <a:fontRef idx="minor"/>
        </p:style>
      </p:sp>
      <p:sp>
        <p:nvSpPr>
          <p:cNvPr id="3" name="PlaceHolder 4"/>
          <p:cNvSpPr>
            <a:spLocks noGrp="1"/>
          </p:cNvSpPr>
          <p:nvPr>
            <p:ph type="title"/>
          </p:nvPr>
        </p:nvSpPr>
        <p:spPr>
          <a:xfrm>
            <a:off x="630720" y="136800"/>
            <a:ext cx="7892640" cy="1853280"/>
          </a:xfrm>
          <a:prstGeom prst="rect">
            <a:avLst/>
          </a:prstGeom>
        </p:spPr>
        <p:txBody>
          <a:bodyPr tIns="91440" bIns="91440" anchor="b">
            <a:normAutofit/>
          </a:bodyPr>
          <a:p>
            <a:r>
              <a:rPr b="0" lang="pl-PL" sz="4800" spc="-1" strike="noStrike">
                <a:solidFill>
                  <a:srgbClr val="000000"/>
                </a:solidFill>
                <a:latin typeface="Arial"/>
              </a:rPr>
              <a:t>Kliknij, aby edytować format tekstu tytułu</a:t>
            </a:r>
            <a:endParaRPr b="0" lang="pl-PL" sz="4800" spc="-1" strike="noStrike">
              <a:solidFill>
                <a:srgbClr val="000000"/>
              </a:solidFill>
              <a:latin typeface="Arial"/>
            </a:endParaRPr>
          </a:p>
        </p:txBody>
      </p:sp>
      <p:sp>
        <p:nvSpPr>
          <p:cNvPr id="4" name="PlaceHolder 5"/>
          <p:cNvSpPr>
            <a:spLocks noGrp="1"/>
          </p:cNvSpPr>
          <p:nvPr>
            <p:ph type="sldNum"/>
          </p:nvPr>
        </p:nvSpPr>
        <p:spPr>
          <a:xfrm>
            <a:off x="8472600" y="4663080"/>
            <a:ext cx="548280" cy="393120"/>
          </a:xfrm>
          <a:prstGeom prst="rect">
            <a:avLst/>
          </a:prstGeom>
        </p:spPr>
        <p:txBody>
          <a:bodyPr tIns="91440" bIns="91440" anchor="ctr">
            <a:normAutofit/>
          </a:bodyPr>
          <a:p>
            <a:pPr algn="r">
              <a:lnSpc>
                <a:spcPct val="100000"/>
              </a:lnSpc>
            </a:pPr>
            <a:fld id="{14509E1B-1180-4515-92A0-312422CE958B}" type="slidenum">
              <a:rPr b="0" lang="pl-PL" sz="1000" spc="-1" strike="noStrike">
                <a:solidFill>
                  <a:srgbClr val="ffffff"/>
                </a:solidFill>
                <a:latin typeface="Lato"/>
                <a:ea typeface="Lato"/>
              </a:rPr>
              <a:t>&lt;numer&gt;</a:t>
            </a:fld>
            <a:endParaRPr b="0" lang="pl-PL" sz="1000" spc="-1" strike="noStrike">
              <a:latin typeface="Times New Roman"/>
            </a:endParaRPr>
          </a:p>
        </p:txBody>
      </p:sp>
      <p:sp>
        <p:nvSpPr>
          <p:cNvPr id="5" name="PlaceHolder 6"/>
          <p:cNvSpPr>
            <a:spLocks noGrp="1"/>
          </p:cNvSpPr>
          <p:nvPr>
            <p:ph type="body"/>
          </p:nvPr>
        </p:nvSpPr>
        <p:spPr>
          <a:xfrm>
            <a:off x="457200" y="1203480"/>
            <a:ext cx="8229240" cy="298296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pl-PL" sz="1400" spc="-1" strike="noStrike">
                <a:solidFill>
                  <a:srgbClr val="000000"/>
                </a:solidFill>
                <a:latin typeface="Arial"/>
              </a:rPr>
              <a:t>Kliknij, aby edytować format tekstu konspektu</a:t>
            </a:r>
            <a:endParaRPr b="0" lang="pl-PL" sz="1400" spc="-1" strike="noStrike">
              <a:solidFill>
                <a:srgbClr val="000000"/>
              </a:solidFill>
              <a:latin typeface="Arial"/>
            </a:endParaRPr>
          </a:p>
          <a:p>
            <a:pPr lvl="1" marL="864000" indent="-324000">
              <a:spcBef>
                <a:spcPts val="1134"/>
              </a:spcBef>
              <a:buClr>
                <a:srgbClr val="000000"/>
              </a:buClr>
              <a:buSzPct val="75000"/>
              <a:buFont typeface="Symbol" charset="2"/>
              <a:buChar char=""/>
            </a:pPr>
            <a:r>
              <a:rPr b="0" lang="pl-PL" sz="1400" spc="-1" strike="noStrike">
                <a:solidFill>
                  <a:srgbClr val="000000"/>
                </a:solidFill>
                <a:latin typeface="Arial"/>
              </a:rPr>
              <a:t>Drugi poziom konspektu</a:t>
            </a:r>
            <a:endParaRPr b="0" lang="pl-PL" sz="1400" spc="-1" strike="noStrike">
              <a:solidFill>
                <a:srgbClr val="000000"/>
              </a:solidFill>
              <a:latin typeface="Arial"/>
            </a:endParaRPr>
          </a:p>
          <a:p>
            <a:pPr lvl="2" marL="1296000" indent="-288000">
              <a:spcBef>
                <a:spcPts val="850"/>
              </a:spcBef>
              <a:buClr>
                <a:srgbClr val="000000"/>
              </a:buClr>
              <a:buSzPct val="45000"/>
              <a:buFont typeface="Wingdings" charset="2"/>
              <a:buChar char=""/>
            </a:pPr>
            <a:r>
              <a:rPr b="0" lang="pl-PL" sz="1400" spc="-1" strike="noStrike">
                <a:solidFill>
                  <a:srgbClr val="000000"/>
                </a:solidFill>
                <a:latin typeface="Arial"/>
              </a:rPr>
              <a:t>Trzeci poziom konspektu</a:t>
            </a:r>
            <a:endParaRPr b="0" lang="pl-PL" sz="1400" spc="-1" strike="noStrike">
              <a:solidFill>
                <a:srgbClr val="000000"/>
              </a:solidFill>
              <a:latin typeface="Arial"/>
            </a:endParaRPr>
          </a:p>
          <a:p>
            <a:pPr lvl="3" marL="1728000" indent="-216000">
              <a:spcBef>
                <a:spcPts val="567"/>
              </a:spcBef>
              <a:buClr>
                <a:srgbClr val="000000"/>
              </a:buClr>
              <a:buSzPct val="75000"/>
              <a:buFont typeface="Symbol" charset="2"/>
              <a:buChar char=""/>
            </a:pPr>
            <a:r>
              <a:rPr b="0" lang="pl-PL" sz="1400" spc="-1" strike="noStrike">
                <a:solidFill>
                  <a:srgbClr val="000000"/>
                </a:solidFill>
                <a:latin typeface="Arial"/>
              </a:rPr>
              <a:t>Czwarty poziom konspektu</a:t>
            </a:r>
            <a:endParaRPr b="0" lang="pl-PL" sz="1400" spc="-1" strike="noStrike">
              <a:solidFill>
                <a:srgbClr val="000000"/>
              </a:solidFill>
              <a:latin typeface="Arial"/>
            </a:endParaRPr>
          </a:p>
          <a:p>
            <a:pPr lvl="4" marL="2160000" indent="-216000">
              <a:spcBef>
                <a:spcPts val="283"/>
              </a:spcBef>
              <a:buClr>
                <a:srgbClr val="000000"/>
              </a:buClr>
              <a:buSzPct val="45000"/>
              <a:buFont typeface="Wingdings" charset="2"/>
              <a:buChar char=""/>
            </a:pPr>
            <a:r>
              <a:rPr b="0" lang="pl-PL" sz="2000" spc="-1" strike="noStrike">
                <a:solidFill>
                  <a:srgbClr val="000000"/>
                </a:solidFill>
                <a:latin typeface="Arial"/>
              </a:rPr>
              <a:t>Piąty poziom konspektu</a:t>
            </a:r>
            <a:endParaRPr b="0" lang="pl-PL" sz="2000" spc="-1" strike="noStrike">
              <a:solidFill>
                <a:srgbClr val="000000"/>
              </a:solidFill>
              <a:latin typeface="Arial"/>
            </a:endParaRPr>
          </a:p>
          <a:p>
            <a:pPr lvl="5" marL="2592000" indent="-216000">
              <a:spcBef>
                <a:spcPts val="283"/>
              </a:spcBef>
              <a:buClr>
                <a:srgbClr val="000000"/>
              </a:buClr>
              <a:buSzPct val="45000"/>
              <a:buFont typeface="Wingdings" charset="2"/>
              <a:buChar char=""/>
            </a:pPr>
            <a:r>
              <a:rPr b="0" lang="pl-PL" sz="2000" spc="-1" strike="noStrike">
                <a:solidFill>
                  <a:srgbClr val="000000"/>
                </a:solidFill>
                <a:latin typeface="Arial"/>
              </a:rPr>
              <a:t>Szósty poziom konspektu</a:t>
            </a:r>
            <a:endParaRPr b="0" lang="pl-PL" sz="2000" spc="-1" strike="noStrike">
              <a:solidFill>
                <a:srgbClr val="000000"/>
              </a:solidFill>
              <a:latin typeface="Arial"/>
            </a:endParaRPr>
          </a:p>
          <a:p>
            <a:pPr lvl="6" marL="3024000" indent="-216000">
              <a:spcBef>
                <a:spcPts val="283"/>
              </a:spcBef>
              <a:buClr>
                <a:srgbClr val="000000"/>
              </a:buClr>
              <a:buSzPct val="45000"/>
              <a:buFont typeface="Wingdings" charset="2"/>
              <a:buChar char=""/>
            </a:pPr>
            <a:r>
              <a:rPr b="0" lang="pl-PL" sz="2000" spc="-1" strike="noStrike">
                <a:solidFill>
                  <a:srgbClr val="000000"/>
                </a:solidFill>
                <a:latin typeface="Arial"/>
              </a:rPr>
              <a:t>Siódmy poziom konspektu</a:t>
            </a:r>
            <a:endParaRPr b="0" lang="pl-PL" sz="2000" spc="-1" strike="noStrike">
              <a:solidFill>
                <a:srgbClr val="000000"/>
              </a:solidFill>
              <a:latin typeface="Arial"/>
            </a:endParaRPr>
          </a:p>
        </p:txBody>
      </p:sp>
    </p:spTree>
  </p:cSld>
  <p:clrMap bg1="lt1" bg2="lt2" tx1="dk1"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01afd1"/>
        </a:solidFill>
      </p:bgPr>
    </p:bg>
    <p:spTree>
      <p:nvGrpSpPr>
        <p:cNvPr id="1" name=""/>
        <p:cNvGrpSpPr/>
        <p:nvPr/>
      </p:nvGrpSpPr>
      <p:grpSpPr>
        <a:xfrm>
          <a:off x="0" y="0"/>
          <a:ext cx="0" cy="0"/>
          <a:chOff x="0" y="0"/>
          <a:chExt cx="0" cy="0"/>
        </a:xfrm>
      </p:grpSpPr>
      <p:sp>
        <p:nvSpPr>
          <p:cNvPr id="42" name="CustomShape 1"/>
          <p:cNvSpPr/>
          <p:nvPr/>
        </p:nvSpPr>
        <p:spPr>
          <a:xfrm>
            <a:off x="0" y="5045760"/>
            <a:ext cx="9143640" cy="97560"/>
          </a:xfrm>
          <a:prstGeom prst="rect">
            <a:avLst/>
          </a:prstGeom>
          <a:solidFill>
            <a:schemeClr val="accent6"/>
          </a:solidFill>
          <a:ln>
            <a:noFill/>
          </a:ln>
        </p:spPr>
        <p:style>
          <a:lnRef idx="0"/>
          <a:fillRef idx="0"/>
          <a:effectRef idx="0"/>
          <a:fontRef idx="minor"/>
        </p:style>
      </p:sp>
      <p:sp>
        <p:nvSpPr>
          <p:cNvPr id="43" name="CustomShape 2"/>
          <p:cNvSpPr/>
          <p:nvPr/>
        </p:nvSpPr>
        <p:spPr>
          <a:xfrm>
            <a:off x="419400" y="1154160"/>
            <a:ext cx="384840" cy="360"/>
          </a:xfrm>
          <a:custGeom>
            <a:avLst/>
            <a:gdLst/>
            <a:ahLst/>
            <a:rect l="l" t="t" r="r" b="b"/>
            <a:pathLst>
              <a:path w="21600" h="21600">
                <a:moveTo>
                  <a:pt x="0" y="0"/>
                </a:moveTo>
                <a:lnTo>
                  <a:pt x="21600" y="21600"/>
                </a:lnTo>
              </a:path>
            </a:pathLst>
          </a:custGeom>
          <a:noFill/>
          <a:ln w="28440">
            <a:solidFill>
              <a:schemeClr val="dk1"/>
            </a:solidFill>
            <a:round/>
          </a:ln>
        </p:spPr>
        <p:style>
          <a:lnRef idx="0"/>
          <a:fillRef idx="0"/>
          <a:effectRef idx="0"/>
          <a:fontRef idx="minor"/>
        </p:style>
      </p:sp>
      <p:sp>
        <p:nvSpPr>
          <p:cNvPr id="44" name="PlaceHolder 3"/>
          <p:cNvSpPr>
            <a:spLocks noGrp="1"/>
          </p:cNvSpPr>
          <p:nvPr>
            <p:ph type="title"/>
          </p:nvPr>
        </p:nvSpPr>
        <p:spPr>
          <a:xfrm>
            <a:off x="311760" y="372600"/>
            <a:ext cx="8520120" cy="644760"/>
          </a:xfrm>
          <a:prstGeom prst="rect">
            <a:avLst/>
          </a:prstGeom>
        </p:spPr>
        <p:txBody>
          <a:bodyPr tIns="91440" bIns="91440">
            <a:normAutofit/>
          </a:bodyPr>
          <a:p>
            <a:r>
              <a:rPr b="0" lang="pl-PL" sz="3200" spc="-1" strike="noStrike">
                <a:solidFill>
                  <a:srgbClr val="000000"/>
                </a:solidFill>
                <a:latin typeface="Arial"/>
              </a:rPr>
              <a:t>Kliknij, aby edytować format tekstu tytułu</a:t>
            </a:r>
            <a:endParaRPr b="0" lang="pl-PL" sz="3200" spc="-1" strike="noStrike">
              <a:solidFill>
                <a:srgbClr val="000000"/>
              </a:solidFill>
              <a:latin typeface="Arial"/>
            </a:endParaRPr>
          </a:p>
        </p:txBody>
      </p:sp>
      <p:sp>
        <p:nvSpPr>
          <p:cNvPr id="45" name="PlaceHolder 4"/>
          <p:cNvSpPr>
            <a:spLocks noGrp="1"/>
          </p:cNvSpPr>
          <p:nvPr>
            <p:ph type="body"/>
          </p:nvPr>
        </p:nvSpPr>
        <p:spPr>
          <a:xfrm>
            <a:off x="311760" y="1417680"/>
            <a:ext cx="8520120" cy="3150720"/>
          </a:xfrm>
          <a:prstGeom prst="rect">
            <a:avLst/>
          </a:prstGeom>
        </p:spPr>
        <p:txBody>
          <a:bodyPr tIns="91440" bIns="91440">
            <a:normAutofit/>
          </a:bodyPr>
          <a:p>
            <a:pPr marL="432000" indent="-324000">
              <a:spcBef>
                <a:spcPts val="1417"/>
              </a:spcBef>
              <a:buClr>
                <a:srgbClr val="000000"/>
              </a:buClr>
              <a:buSzPct val="45000"/>
              <a:buFont typeface="Wingdings" charset="2"/>
              <a:buChar char=""/>
            </a:pPr>
            <a:r>
              <a:rPr b="0" lang="pl-PL" sz="1800" spc="-1" strike="noStrike">
                <a:solidFill>
                  <a:srgbClr val="000000"/>
                </a:solidFill>
                <a:latin typeface="Arial"/>
              </a:rPr>
              <a:t>Kliknij, aby edytować format tekstu konspektu</a:t>
            </a:r>
            <a:endParaRPr b="0" lang="pl-PL" sz="1800" spc="-1" strike="noStrike">
              <a:solidFill>
                <a:srgbClr val="000000"/>
              </a:solidFill>
              <a:latin typeface="Arial"/>
            </a:endParaRPr>
          </a:p>
          <a:p>
            <a:pPr lvl="1" marL="864000" indent="-324000">
              <a:spcBef>
                <a:spcPts val="1134"/>
              </a:spcBef>
              <a:buClr>
                <a:srgbClr val="000000"/>
              </a:buClr>
              <a:buSzPct val="75000"/>
              <a:buFont typeface="Symbol" charset="2"/>
              <a:buChar char=""/>
            </a:pPr>
            <a:r>
              <a:rPr b="0" lang="pl-PL" sz="1800" spc="-1" strike="noStrike">
                <a:solidFill>
                  <a:srgbClr val="000000"/>
                </a:solidFill>
                <a:latin typeface="Arial"/>
              </a:rPr>
              <a:t>Drugi poziom konspektu</a:t>
            </a:r>
            <a:endParaRPr b="0" lang="pl-PL" sz="1800" spc="-1" strike="noStrike">
              <a:solidFill>
                <a:srgbClr val="000000"/>
              </a:solidFill>
              <a:latin typeface="Arial"/>
            </a:endParaRPr>
          </a:p>
          <a:p>
            <a:pPr lvl="2" marL="1296000" indent="-288000">
              <a:spcBef>
                <a:spcPts val="850"/>
              </a:spcBef>
              <a:buClr>
                <a:srgbClr val="000000"/>
              </a:buClr>
              <a:buSzPct val="45000"/>
              <a:buFont typeface="Wingdings" charset="2"/>
              <a:buChar char=""/>
            </a:pPr>
            <a:r>
              <a:rPr b="0" lang="pl-PL" sz="1800" spc="-1" strike="noStrike">
                <a:solidFill>
                  <a:srgbClr val="000000"/>
                </a:solidFill>
                <a:latin typeface="Arial"/>
              </a:rPr>
              <a:t>Trzeci poziom konspektu</a:t>
            </a:r>
            <a:endParaRPr b="0" lang="pl-PL" sz="1800" spc="-1" strike="noStrike">
              <a:solidFill>
                <a:srgbClr val="000000"/>
              </a:solidFill>
              <a:latin typeface="Arial"/>
            </a:endParaRPr>
          </a:p>
          <a:p>
            <a:pPr lvl="3" marL="1728000" indent="-216000">
              <a:spcBef>
                <a:spcPts val="567"/>
              </a:spcBef>
              <a:buClr>
                <a:srgbClr val="000000"/>
              </a:buClr>
              <a:buSzPct val="75000"/>
              <a:buFont typeface="Symbol" charset="2"/>
              <a:buChar char=""/>
            </a:pPr>
            <a:r>
              <a:rPr b="0" lang="pl-PL" sz="1800" spc="-1" strike="noStrike">
                <a:solidFill>
                  <a:srgbClr val="000000"/>
                </a:solidFill>
                <a:latin typeface="Arial"/>
              </a:rPr>
              <a:t>Czwarty poziom konspektu</a:t>
            </a:r>
            <a:endParaRPr b="0" lang="pl-PL" sz="1800" spc="-1" strike="noStrike">
              <a:solidFill>
                <a:srgbClr val="000000"/>
              </a:solidFill>
              <a:latin typeface="Arial"/>
            </a:endParaRPr>
          </a:p>
          <a:p>
            <a:pPr lvl="4" marL="2160000" indent="-216000">
              <a:spcBef>
                <a:spcPts val="283"/>
              </a:spcBef>
              <a:buClr>
                <a:srgbClr val="000000"/>
              </a:buClr>
              <a:buSzPct val="45000"/>
              <a:buFont typeface="Wingdings" charset="2"/>
              <a:buChar char=""/>
            </a:pPr>
            <a:r>
              <a:rPr b="0" lang="pl-PL" sz="1800" spc="-1" strike="noStrike">
                <a:solidFill>
                  <a:srgbClr val="000000"/>
                </a:solidFill>
                <a:latin typeface="Arial"/>
              </a:rPr>
              <a:t>Piąty poziom konspektu</a:t>
            </a:r>
            <a:endParaRPr b="0" lang="pl-PL" sz="1800" spc="-1" strike="noStrike">
              <a:solidFill>
                <a:srgbClr val="000000"/>
              </a:solidFill>
              <a:latin typeface="Arial"/>
            </a:endParaRPr>
          </a:p>
          <a:p>
            <a:pPr lvl="5" marL="2592000" indent="-216000">
              <a:spcBef>
                <a:spcPts val="283"/>
              </a:spcBef>
              <a:buClr>
                <a:srgbClr val="000000"/>
              </a:buClr>
              <a:buSzPct val="45000"/>
              <a:buFont typeface="Wingdings" charset="2"/>
              <a:buChar char=""/>
            </a:pPr>
            <a:r>
              <a:rPr b="0" lang="pl-PL" sz="1800" spc="-1" strike="noStrike">
                <a:solidFill>
                  <a:srgbClr val="000000"/>
                </a:solidFill>
                <a:latin typeface="Arial"/>
              </a:rPr>
              <a:t>Szósty poziom konspektu</a:t>
            </a:r>
            <a:endParaRPr b="0" lang="pl-PL" sz="1800" spc="-1" strike="noStrike">
              <a:solidFill>
                <a:srgbClr val="000000"/>
              </a:solidFill>
              <a:latin typeface="Arial"/>
            </a:endParaRPr>
          </a:p>
          <a:p>
            <a:pPr lvl="6" marL="3024000" indent="-216000">
              <a:spcBef>
                <a:spcPts val="283"/>
              </a:spcBef>
              <a:buClr>
                <a:srgbClr val="000000"/>
              </a:buClr>
              <a:buSzPct val="45000"/>
              <a:buFont typeface="Wingdings" charset="2"/>
              <a:buChar char=""/>
            </a:pPr>
            <a:r>
              <a:rPr b="0" lang="pl-PL" sz="1800" spc="-1" strike="noStrike">
                <a:solidFill>
                  <a:srgbClr val="000000"/>
                </a:solidFill>
                <a:latin typeface="Arial"/>
              </a:rPr>
              <a:t>Siódmy poziom konspektu</a:t>
            </a:r>
            <a:endParaRPr b="0" lang="pl-PL" sz="1800" spc="-1" strike="noStrike">
              <a:solidFill>
                <a:srgbClr val="000000"/>
              </a:solidFill>
              <a:latin typeface="Arial"/>
            </a:endParaRPr>
          </a:p>
        </p:txBody>
      </p:sp>
      <p:sp>
        <p:nvSpPr>
          <p:cNvPr id="46" name="PlaceHolder 5"/>
          <p:cNvSpPr>
            <a:spLocks noGrp="1"/>
          </p:cNvSpPr>
          <p:nvPr>
            <p:ph type="sldNum"/>
          </p:nvPr>
        </p:nvSpPr>
        <p:spPr>
          <a:xfrm>
            <a:off x="8472600" y="4663080"/>
            <a:ext cx="548280" cy="393120"/>
          </a:xfrm>
          <a:prstGeom prst="rect">
            <a:avLst/>
          </a:prstGeom>
        </p:spPr>
        <p:txBody>
          <a:bodyPr tIns="91440" bIns="91440" anchor="ctr">
            <a:normAutofit/>
          </a:bodyPr>
          <a:p>
            <a:pPr algn="r">
              <a:lnSpc>
                <a:spcPct val="100000"/>
              </a:lnSpc>
            </a:pPr>
            <a:fld id="{A3B8B35E-8E27-4718-8FFB-CDC8AFC7DA35}" type="slidenum">
              <a:rPr b="0" lang="pl-PL" sz="1000" spc="-1" strike="noStrike">
                <a:solidFill>
                  <a:srgbClr val="ffffff"/>
                </a:solidFill>
                <a:latin typeface="Lato"/>
                <a:ea typeface="Lato"/>
              </a:rPr>
              <a:t>&lt;numer&gt;</a:t>
            </a:fld>
            <a:endParaRPr b="0" lang="pl-PL" sz="1000" spc="-1" strike="noStrike">
              <a:latin typeface="Times New Roman"/>
            </a:endParaRPr>
          </a:p>
        </p:txBody>
      </p:sp>
    </p:spTree>
  </p:cSld>
  <p:clrMap bg1="lt1" bg2="lt2" tx1="dk1" tx2="dk2" accent1="accent1" accent2="accent2" accent3="accent3" accent4="accent4" accent5="accent5" accent6="accent6" hlink="hlink" folHlink="folHlink"/>
  <p:sldLayoutIdLst>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sldMaster>
</file>

<file path=ppt/slides/_rels/slide1.xml.rels><?xml version="1.0" encoding="UTF-8"?>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2.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15.xml"/>
</Relationships>
</file>

<file path=ppt/slides/_rels/slide3.xml.rels><?xml version="1.0" encoding="UTF-8"?>
<Relationships xmlns="http://schemas.openxmlformats.org/package/2006/relationships"><Relationship Id="rId1" Type="http://schemas.openxmlformats.org/officeDocument/2006/relationships/image" Target="../media/image2.png"/><Relationship Id="rId2" Type="http://schemas.openxmlformats.org/officeDocument/2006/relationships/slideLayout" Target="../slideLayouts/slideLayout15.xml"/>
</Relationships>
</file>

<file path=ppt/slides/_rels/slide4.xml.rels><?xml version="1.0" encoding="UTF-8"?>
<Relationships xmlns="http://schemas.openxmlformats.org/package/2006/relationships"><Relationship Id="rId1" Type="http://schemas.openxmlformats.org/officeDocument/2006/relationships/slideLayout" Target="../slideLayouts/slideLayout15.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15.xml"/>
</Relationships>
</file>

<file path=ppt/slides/_rels/slide6.xml.rels><?xml version="1.0" encoding="UTF-8"?>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5.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15.xml"/>
</Relationships>
</file>

<file path=ppt/slides/_rels/slide8.xml.rels><?xml version="1.0" encoding="UTF-8"?>
<Relationships xmlns="http://schemas.openxmlformats.org/package/2006/relationships"><Relationship Id="rId1" Type="http://schemas.openxmlformats.org/officeDocument/2006/relationships/image" Target="../media/image4.png"/><Relationship Id="rId2" Type="http://schemas.openxmlformats.org/officeDocument/2006/relationships/slideLayout" Target="../slideLayouts/slideLayout15.xml"/>
</Relationships>
</file>

<file path=ppt/slides/_rels/slide9.xml.rels><?xml version="1.0" encoding="UTF-8"?>
<Relationships xmlns="http://schemas.openxmlformats.org/package/2006/relationships"><Relationship Id="rId1" Type="http://schemas.openxmlformats.org/officeDocument/2006/relationships/slideLayout" Target="../slideLayouts/slideLayout15.xml"/>
</Relationships>
</file>

<file path=ppt/slides/_rels/slide10.xml.rels><?xml version="1.0" encoding="UTF-8"?>
<Relationships xmlns="http://schemas.openxmlformats.org/package/2006/relationships"><Relationship Id="rId1" Type="http://schemas.openxmlformats.org/officeDocument/2006/relationships/slideLayout" Target="../slideLayouts/slideLayout15.xml"/>
</Relationships>
</file>

<file path=ppt/slides/_rels/slide11.xml.rels><?xml version="1.0" encoding="UTF-8"?>
<Relationships xmlns="http://schemas.openxmlformats.org/package/2006/relationships"><Relationship Id="rId1" Type="http://schemas.openxmlformats.org/officeDocument/2006/relationships/slideLayout" Target="../slideLayouts/slideLayout15.xml"/>
</Relationships>
</file>

<file path=ppt/slides/_rels/slide12.xml.rels><?xml version="1.0" encoding="UTF-8"?>
<Relationships xmlns="http://schemas.openxmlformats.org/package/2006/relationships"><Relationship Id="rId1" Type="http://schemas.openxmlformats.org/officeDocument/2006/relationships/slideLayout" Target="../slideLayouts/slideLayout15.xml"/>
</Relationships>
</file>

<file path=ppt/slides/_rels/slide13.xml.rels><?xml version="1.0" encoding="UTF-8"?>
<Relationships xmlns="http://schemas.openxmlformats.org/package/2006/relationships"><Relationship Id="rId1" Type="http://schemas.openxmlformats.org/officeDocument/2006/relationships/slideLayout" Target="../slideLayouts/slideLayout15.xml"/>
</Relationships>
</file>

<file path=ppt/slides/_rels/slide14.xml.rels><?xml version="1.0" encoding="UTF-8"?>
<Relationships xmlns="http://schemas.openxmlformats.org/package/2006/relationships"><Relationship Id="rId1" Type="http://schemas.openxmlformats.org/officeDocument/2006/relationships/image" Target="../media/image5.png"/><Relationship Id="rId2" Type="http://schemas.openxmlformats.org/officeDocument/2006/relationships/slideLayout" Target="../slideLayouts/slideLayout15.xml"/>
</Relationships>
</file>

<file path=ppt/slides/_rels/slide15.xml.rels><?xml version="1.0" encoding="UTF-8"?>
<Relationships xmlns="http://schemas.openxmlformats.org/package/2006/relationships"><Relationship Id="rId1" Type="http://schemas.openxmlformats.org/officeDocument/2006/relationships/image" Target="../media/image6.png"/><Relationship Id="rId2" Type="http://schemas.openxmlformats.org/officeDocument/2006/relationships/slideLayout" Target="../slideLayouts/slideLayout15.xml"/>
</Relationships>
</file>

<file path=ppt/slides/_rels/slide16.xml.rels><?xml version="1.0" encoding="UTF-8"?>
<Relationships xmlns="http://schemas.openxmlformats.org/package/2006/relationships"><Relationship Id="rId1" Type="http://schemas.openxmlformats.org/officeDocument/2006/relationships/image" Target="../media/image7.png"/><Relationship Id="rId2" Type="http://schemas.openxmlformats.org/officeDocument/2006/relationships/slideLayout" Target="../slideLayouts/slideLayout15.xml"/>
</Relationships>
</file>

<file path=ppt/slides/_rels/slide17.xml.rels><?xml version="1.0" encoding="UTF-8"?>
<Relationships xmlns="http://schemas.openxmlformats.org/package/2006/relationships"><Relationship Id="rId1" Type="http://schemas.openxmlformats.org/officeDocument/2006/relationships/slideLayout" Target="../slideLayouts/slideLayout15.xml"/>
</Relationships>
</file>

<file path=ppt/slides/_rels/slide18.xml.rels><?xml version="1.0" encoding="UTF-8"?>
<Relationships xmlns="http://schemas.openxmlformats.org/package/2006/relationships"><Relationship Id="rId1" Type="http://schemas.openxmlformats.org/officeDocument/2006/relationships/slideLayout" Target="../slideLayouts/slideLayout15.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3" name="TextShape 1"/>
          <p:cNvSpPr txBox="1"/>
          <p:nvPr/>
        </p:nvSpPr>
        <p:spPr>
          <a:xfrm>
            <a:off x="311760" y="375120"/>
            <a:ext cx="8520120" cy="1050120"/>
          </a:xfrm>
          <a:prstGeom prst="rect">
            <a:avLst/>
          </a:prstGeom>
          <a:noFill/>
          <a:ln>
            <a:noFill/>
          </a:ln>
        </p:spPr>
        <p:txBody>
          <a:bodyPr tIns="91440" bIns="91440" anchor="b">
            <a:normAutofit/>
          </a:bodyPr>
          <a:p>
            <a:pPr algn="ctr">
              <a:lnSpc>
                <a:spcPct val="100000"/>
              </a:lnSpc>
              <a:spcBef>
                <a:spcPts val="1001"/>
              </a:spcBef>
            </a:pPr>
            <a:r>
              <a:rPr b="1" lang="pl-PL" sz="4800" spc="-1" strike="noStrike">
                <a:solidFill>
                  <a:srgbClr val="ffffff"/>
                </a:solidFill>
                <a:latin typeface="Playfair Display"/>
                <a:ea typeface="Playfair Display"/>
              </a:rPr>
              <a:t>CROATIA</a:t>
            </a:r>
            <a:endParaRPr b="0" lang="pl-PL" sz="4800" spc="-1" strike="noStrike">
              <a:solidFill>
                <a:srgbClr val="000000"/>
              </a:solidFill>
              <a:latin typeface="Arial"/>
            </a:endParaRPr>
          </a:p>
        </p:txBody>
      </p:sp>
      <p:pic>
        <p:nvPicPr>
          <p:cNvPr id="84" name="Google Shape;69;p13" descr=""/>
          <p:cNvPicPr/>
          <p:nvPr/>
        </p:nvPicPr>
        <p:blipFill>
          <a:blip r:embed="rId1"/>
          <a:stretch/>
        </p:blipFill>
        <p:spPr>
          <a:xfrm>
            <a:off x="1539360" y="1425600"/>
            <a:ext cx="6065280" cy="3412800"/>
          </a:xfrm>
          <a:prstGeom prst="rect">
            <a:avLst/>
          </a:prstGeom>
          <a:ln>
            <a:noFill/>
          </a:ln>
        </p:spPr>
      </p:pic>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5" name="TextShape 1"/>
          <p:cNvSpPr txBox="1"/>
          <p:nvPr/>
        </p:nvSpPr>
        <p:spPr>
          <a:xfrm>
            <a:off x="311760" y="1317960"/>
            <a:ext cx="8520120" cy="3303720"/>
          </a:xfrm>
          <a:prstGeom prst="rect">
            <a:avLst/>
          </a:prstGeom>
          <a:noFill/>
          <a:ln>
            <a:noFill/>
          </a:ln>
        </p:spPr>
        <p:txBody>
          <a:bodyPr tIns="91440" bIns="91440">
            <a:normAutofit/>
          </a:bodyPr>
          <a:p>
            <a:pPr algn="ctr">
              <a:lnSpc>
                <a:spcPct val="115000"/>
              </a:lnSpc>
              <a:spcAft>
                <a:spcPts val="1199"/>
              </a:spcAft>
            </a:pPr>
            <a:r>
              <a:rPr b="1" i="1" lang="pl-PL" sz="3600" spc="-1" strike="noStrike">
                <a:solidFill>
                  <a:srgbClr val="ffffff"/>
                </a:solidFill>
                <a:latin typeface="Comfortaa"/>
                <a:ea typeface="Comfortaa"/>
              </a:rPr>
              <a:t>The currency of Croatia is the kuna and the capital city is Zagreb</a:t>
            </a:r>
            <a:endParaRPr b="0" lang="pl-PL" sz="36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6" name="TextShape 1"/>
          <p:cNvSpPr txBox="1"/>
          <p:nvPr/>
        </p:nvSpPr>
        <p:spPr>
          <a:xfrm>
            <a:off x="311760" y="372600"/>
            <a:ext cx="8520120" cy="644760"/>
          </a:xfrm>
          <a:prstGeom prst="rect">
            <a:avLst/>
          </a:prstGeom>
          <a:noFill/>
          <a:ln>
            <a:noFill/>
          </a:ln>
        </p:spPr>
        <p:txBody>
          <a:bodyPr tIns="91440" bIns="91440">
            <a:normAutofit fontScale="74000"/>
          </a:bodyPr>
          <a:p>
            <a:pPr algn="ctr">
              <a:lnSpc>
                <a:spcPct val="100000"/>
              </a:lnSpc>
            </a:pPr>
            <a:r>
              <a:rPr b="1" lang="pl-PL" sz="3200" spc="-1" strike="noStrike">
                <a:solidFill>
                  <a:srgbClr val="ffffff"/>
                </a:solidFill>
                <a:latin typeface="Playfair Display"/>
                <a:ea typeface="Playfair Display"/>
              </a:rPr>
              <a:t>CROATIA FLAG</a:t>
            </a:r>
            <a:endParaRPr b="0" lang="pl-PL" sz="3200" spc="-1" strike="noStrike">
              <a:solidFill>
                <a:srgbClr val="000000"/>
              </a:solidFill>
              <a:latin typeface="Arial"/>
            </a:endParaRPr>
          </a:p>
        </p:txBody>
      </p:sp>
      <p:pic>
        <p:nvPicPr>
          <p:cNvPr id="87" name="Google Shape;80;p15" descr=""/>
          <p:cNvPicPr/>
          <p:nvPr/>
        </p:nvPicPr>
        <p:blipFill>
          <a:blip r:embed="rId1"/>
          <a:stretch/>
        </p:blipFill>
        <p:spPr>
          <a:xfrm>
            <a:off x="750960" y="1017720"/>
            <a:ext cx="7641720" cy="3820680"/>
          </a:xfrm>
          <a:prstGeom prst="rect">
            <a:avLst/>
          </a:prstGeom>
          <a:ln>
            <a:noFill/>
          </a:ln>
        </p:spPr>
      </p:pic>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8" name="TextShape 1"/>
          <p:cNvSpPr txBox="1"/>
          <p:nvPr/>
        </p:nvSpPr>
        <p:spPr>
          <a:xfrm>
            <a:off x="311760" y="1958760"/>
            <a:ext cx="8520120" cy="902160"/>
          </a:xfrm>
          <a:prstGeom prst="rect">
            <a:avLst/>
          </a:prstGeom>
          <a:noFill/>
          <a:ln>
            <a:noFill/>
          </a:ln>
        </p:spPr>
        <p:txBody>
          <a:bodyPr tIns="91440" bIns="91440">
            <a:normAutofit fontScale="27000"/>
          </a:bodyPr>
          <a:p>
            <a:pPr algn="ctr">
              <a:lnSpc>
                <a:spcPct val="133000"/>
              </a:lnSpc>
            </a:pPr>
            <a:r>
              <a:rPr b="1" i="1" lang="pl-PL" sz="4140" spc="-1" strike="noStrike">
                <a:solidFill>
                  <a:srgbClr val="000000"/>
                </a:solidFill>
                <a:latin typeface="Comfortaa"/>
                <a:ea typeface="Comfortaa"/>
              </a:rPr>
              <a:t>FAMOUS PERSONALITIES</a:t>
            </a:r>
            <a:br/>
            <a:endParaRPr b="0" lang="pl-PL" sz="414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9" name="TextShape 1"/>
          <p:cNvSpPr txBox="1"/>
          <p:nvPr/>
        </p:nvSpPr>
        <p:spPr>
          <a:xfrm>
            <a:off x="311760" y="74880"/>
            <a:ext cx="8520120" cy="4204080"/>
          </a:xfrm>
          <a:prstGeom prst="rect">
            <a:avLst/>
          </a:prstGeom>
          <a:noFill/>
          <a:ln>
            <a:noFill/>
          </a:ln>
        </p:spPr>
        <p:txBody>
          <a:bodyPr tIns="91440" bIns="91440">
            <a:noAutofit/>
          </a:bodyPr>
          <a:p>
            <a:pPr algn="ctr">
              <a:lnSpc>
                <a:spcPct val="115000"/>
              </a:lnSpc>
            </a:pPr>
            <a:endParaRPr b="0" lang="pl-PL" sz="1400" spc="-1" strike="noStrike">
              <a:solidFill>
                <a:srgbClr val="000000"/>
              </a:solidFill>
              <a:latin typeface="Arial"/>
            </a:endParaRPr>
          </a:p>
          <a:p>
            <a:pPr algn="ctr">
              <a:lnSpc>
                <a:spcPct val="115000"/>
              </a:lnSpc>
            </a:pPr>
            <a:r>
              <a:rPr b="1" lang="pl-PL" sz="1280" spc="-1" strike="noStrike">
                <a:solidFill>
                  <a:srgbClr val="000000"/>
                </a:solidFill>
                <a:latin typeface="Comfortaa"/>
                <a:ea typeface="Comfortaa"/>
              </a:rPr>
              <a:t>*Marco Polo (1254 - 1324) - Venetian explorer and adventurer, he deserved the discovery of China for Europe. According to some historical sources, it comes from the island of Korcula.</a:t>
            </a:r>
            <a:endParaRPr b="0" lang="pl-PL" sz="1280" spc="-1" strike="noStrike">
              <a:solidFill>
                <a:srgbClr val="000000"/>
              </a:solidFill>
              <a:latin typeface="Arial"/>
            </a:endParaRPr>
          </a:p>
          <a:p>
            <a:pPr algn="ctr">
              <a:lnSpc>
                <a:spcPct val="115000"/>
              </a:lnSpc>
              <a:spcBef>
                <a:spcPts val="1199"/>
              </a:spcBef>
            </a:pPr>
            <a:r>
              <a:rPr b="1" lang="pl-PL" sz="1280" spc="-1" strike="noStrike">
                <a:solidFill>
                  <a:srgbClr val="000000"/>
                </a:solidFill>
                <a:latin typeface="Comfortaa"/>
                <a:ea typeface="Comfortaa"/>
              </a:rPr>
              <a:t>*Nikola Tesla (1856 - 1943) - A physicist who operated in the USA, one of the greatest inventors in the field of electrical engineering. He designed the first AC power plant at Niagara Falls and developed the basics of radar devices. From his name comes the magnetic induction unit (Tesla - T).</a:t>
            </a:r>
            <a:endParaRPr b="0" lang="pl-PL" sz="1280" spc="-1" strike="noStrike">
              <a:solidFill>
                <a:srgbClr val="000000"/>
              </a:solidFill>
              <a:latin typeface="Arial"/>
            </a:endParaRPr>
          </a:p>
          <a:p>
            <a:pPr algn="ctr">
              <a:lnSpc>
                <a:spcPct val="115000"/>
              </a:lnSpc>
              <a:spcBef>
                <a:spcPts val="1199"/>
              </a:spcBef>
            </a:pPr>
            <a:r>
              <a:rPr b="1" lang="pl-PL" sz="1280" spc="-1" strike="noStrike">
                <a:solidFill>
                  <a:srgbClr val="000000"/>
                </a:solidFill>
                <a:latin typeface="Comfortaa"/>
                <a:ea typeface="Comfortaa"/>
              </a:rPr>
              <a:t>*Ruđer Bošković (1711 - 1787) - One of the greatest Croatian scientists. The Dubrovnik philosopher, mathematician, physicist, astronomer, and worked in optics, mechanics, geodesy and construction technology.</a:t>
            </a:r>
            <a:endParaRPr b="0" lang="pl-PL" sz="1280" spc="-1" strike="noStrike">
              <a:solidFill>
                <a:srgbClr val="000000"/>
              </a:solidFill>
              <a:latin typeface="Arial"/>
            </a:endParaRPr>
          </a:p>
          <a:p>
            <a:pPr algn="ctr">
              <a:lnSpc>
                <a:spcPct val="115000"/>
              </a:lnSpc>
              <a:spcBef>
                <a:spcPts val="1199"/>
              </a:spcBef>
            </a:pPr>
            <a:r>
              <a:rPr b="1" lang="pl-PL" sz="1280" spc="-1" strike="noStrike">
                <a:solidFill>
                  <a:srgbClr val="000000"/>
                </a:solidFill>
                <a:latin typeface="Comfortaa"/>
                <a:ea typeface="Comfortaa"/>
              </a:rPr>
              <a:t>*Slavoljub Penkala (1871 - 1922) - Inventor of the ballpoint pen and fountain pen and the first Croatian two-seater plane.</a:t>
            </a:r>
            <a:endParaRPr b="0" lang="pl-PL" sz="1280" spc="-1" strike="noStrike">
              <a:solidFill>
                <a:srgbClr val="000000"/>
              </a:solidFill>
              <a:latin typeface="Arial"/>
            </a:endParaRPr>
          </a:p>
          <a:p>
            <a:pPr algn="ctr">
              <a:lnSpc>
                <a:spcPct val="115000"/>
              </a:lnSpc>
              <a:spcBef>
                <a:spcPts val="1199"/>
              </a:spcBef>
            </a:pPr>
            <a:r>
              <a:rPr b="1" lang="pl-PL" sz="1280" spc="-1" strike="noStrike">
                <a:solidFill>
                  <a:srgbClr val="000000"/>
                </a:solidFill>
                <a:latin typeface="Comfortaa"/>
                <a:ea typeface="Comfortaa"/>
              </a:rPr>
              <a:t>*Vladimir Prelog (1906 - 1998) - Croatian chemist who operated in Switzerland, received the Nobel Prize in Chemistry in 1975.</a:t>
            </a:r>
            <a:endParaRPr b="0" lang="pl-PL" sz="1280" spc="-1" strike="noStrike">
              <a:solidFill>
                <a:srgbClr val="000000"/>
              </a:solidFill>
              <a:latin typeface="Arial"/>
            </a:endParaRPr>
          </a:p>
          <a:p>
            <a:pPr algn="ctr">
              <a:lnSpc>
                <a:spcPct val="155000"/>
              </a:lnSpc>
              <a:spcBef>
                <a:spcPts val="1199"/>
              </a:spcBef>
            </a:pPr>
            <a:r>
              <a:rPr b="1" lang="pl-PL" sz="1280" spc="-1" strike="noStrike">
                <a:solidFill>
                  <a:srgbClr val="000000"/>
                </a:solidFill>
                <a:latin typeface="Comfortaa"/>
                <a:ea typeface="Comfortaa"/>
              </a:rPr>
              <a:t>*Zlata Bartl (1920 - 2008) - Also known as Ciocia Vegeta, she developed the well-known brand Vegeta, which captured the markets of forty countries and became synonymous with the spice.</a:t>
            </a:r>
            <a:endParaRPr b="0" lang="pl-PL" sz="1280" spc="-1" strike="noStrike">
              <a:solidFill>
                <a:srgbClr val="000000"/>
              </a:solidFill>
              <a:latin typeface="Arial"/>
            </a:endParaRPr>
          </a:p>
          <a:p>
            <a:pPr algn="ctr">
              <a:lnSpc>
                <a:spcPct val="115000"/>
              </a:lnSpc>
              <a:spcAft>
                <a:spcPts val="1199"/>
              </a:spcAft>
            </a:pPr>
            <a:endParaRPr b="0" lang="pl-PL" sz="128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0" name="TextShape 1"/>
          <p:cNvSpPr txBox="1"/>
          <p:nvPr/>
        </p:nvSpPr>
        <p:spPr>
          <a:xfrm>
            <a:off x="311760" y="372600"/>
            <a:ext cx="8520120" cy="644760"/>
          </a:xfrm>
          <a:prstGeom prst="rect">
            <a:avLst/>
          </a:prstGeom>
          <a:noFill/>
          <a:ln>
            <a:noFill/>
          </a:ln>
        </p:spPr>
        <p:txBody>
          <a:bodyPr tIns="91440" bIns="91440">
            <a:normAutofit fontScale="74000"/>
          </a:bodyPr>
          <a:p>
            <a:pPr algn="ctr">
              <a:lnSpc>
                <a:spcPct val="100000"/>
              </a:lnSpc>
            </a:pPr>
            <a:r>
              <a:rPr b="1" lang="pl-PL" sz="3200" spc="-1" strike="noStrike">
                <a:solidFill>
                  <a:srgbClr val="ffff00"/>
                </a:solidFill>
                <a:latin typeface="Playfair Display"/>
                <a:ea typeface="Playfair Display"/>
              </a:rPr>
              <a:t>THE SMALLEST CITY IN THE WORLD</a:t>
            </a:r>
            <a:endParaRPr b="0" lang="pl-PL" sz="3200" spc="-1" strike="noStrike">
              <a:solidFill>
                <a:srgbClr val="000000"/>
              </a:solidFill>
              <a:latin typeface="Arial"/>
            </a:endParaRPr>
          </a:p>
        </p:txBody>
      </p:sp>
      <p:pic>
        <p:nvPicPr>
          <p:cNvPr id="91" name="Google Shape;96;p18" descr=""/>
          <p:cNvPicPr/>
          <p:nvPr/>
        </p:nvPicPr>
        <p:blipFill>
          <a:blip r:embed="rId1"/>
          <a:stretch/>
        </p:blipFill>
        <p:spPr>
          <a:xfrm>
            <a:off x="1708200" y="1065240"/>
            <a:ext cx="5726880" cy="3820680"/>
          </a:xfrm>
          <a:prstGeom prst="rect">
            <a:avLst/>
          </a:prstGeom>
          <a:ln>
            <a:noFill/>
          </a:ln>
        </p:spPr>
      </p:pic>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2" name="TextShape 1"/>
          <p:cNvSpPr txBox="1"/>
          <p:nvPr/>
        </p:nvSpPr>
        <p:spPr>
          <a:xfrm>
            <a:off x="311760" y="1146240"/>
            <a:ext cx="8520120" cy="3150720"/>
          </a:xfrm>
          <a:prstGeom prst="rect">
            <a:avLst/>
          </a:prstGeom>
          <a:noFill/>
          <a:ln>
            <a:noFill/>
          </a:ln>
        </p:spPr>
        <p:txBody>
          <a:bodyPr tIns="91440" bIns="91440">
            <a:normAutofit/>
          </a:bodyPr>
          <a:p>
            <a:pPr>
              <a:lnSpc>
                <a:spcPct val="115000"/>
              </a:lnSpc>
            </a:pPr>
            <a:endParaRPr b="0" lang="pl-PL" sz="1400" spc="-1" strike="noStrike">
              <a:solidFill>
                <a:srgbClr val="000000"/>
              </a:solidFill>
              <a:latin typeface="Arial"/>
            </a:endParaRPr>
          </a:p>
          <a:p>
            <a:pPr algn="ctr">
              <a:lnSpc>
                <a:spcPct val="115000"/>
              </a:lnSpc>
              <a:spcBef>
                <a:spcPts val="1199"/>
              </a:spcBef>
            </a:pPr>
            <a:r>
              <a:rPr b="1" i="1" lang="pl-PL" sz="2400" spc="-1" strike="noStrike">
                <a:solidFill>
                  <a:srgbClr val="ffffff"/>
                </a:solidFill>
                <a:latin typeface="Comfortaa"/>
                <a:ea typeface="Comfortaa"/>
              </a:rPr>
              <a:t>On Istria there is the smallest city in the world that has been entered in the Guinness Book of Records. It is called Hum and is inhabited by only 14 people. </a:t>
            </a:r>
            <a:endParaRPr b="0" lang="pl-PL" sz="2400" spc="-1" strike="noStrike">
              <a:solidFill>
                <a:srgbClr val="000000"/>
              </a:solidFill>
              <a:latin typeface="Arial"/>
            </a:endParaRPr>
          </a:p>
          <a:p>
            <a:pPr algn="ctr">
              <a:lnSpc>
                <a:spcPct val="115000"/>
              </a:lnSpc>
              <a:spcBef>
                <a:spcPts val="1199"/>
              </a:spcBef>
              <a:spcAft>
                <a:spcPts val="1199"/>
              </a:spcAft>
            </a:pPr>
            <a:endParaRPr b="0" lang="pl-PL" sz="24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3" name="TextShape 1"/>
          <p:cNvSpPr txBox="1"/>
          <p:nvPr/>
        </p:nvSpPr>
        <p:spPr>
          <a:xfrm>
            <a:off x="311760" y="372600"/>
            <a:ext cx="8520120" cy="644760"/>
          </a:xfrm>
          <a:prstGeom prst="rect">
            <a:avLst/>
          </a:prstGeom>
          <a:noFill/>
          <a:ln>
            <a:noFill/>
          </a:ln>
        </p:spPr>
        <p:txBody>
          <a:bodyPr tIns="91440" bIns="91440">
            <a:normAutofit fontScale="74000"/>
          </a:bodyPr>
          <a:p>
            <a:pPr algn="ctr">
              <a:lnSpc>
                <a:spcPct val="100000"/>
              </a:lnSpc>
            </a:pPr>
            <a:r>
              <a:rPr b="1" lang="pl-PL" sz="3200" spc="-1" strike="noStrike">
                <a:solidFill>
                  <a:srgbClr val="ffff00"/>
                </a:solidFill>
                <a:latin typeface="Playfair Display"/>
                <a:ea typeface="Playfair Display"/>
              </a:rPr>
              <a:t>THE OLDEST THEATER</a:t>
            </a:r>
            <a:endParaRPr b="0" lang="pl-PL" sz="3200" spc="-1" strike="noStrike">
              <a:solidFill>
                <a:srgbClr val="000000"/>
              </a:solidFill>
              <a:latin typeface="Arial"/>
            </a:endParaRPr>
          </a:p>
        </p:txBody>
      </p:sp>
      <p:pic>
        <p:nvPicPr>
          <p:cNvPr id="94" name="Google Shape;107;p20" descr=""/>
          <p:cNvPicPr/>
          <p:nvPr/>
        </p:nvPicPr>
        <p:blipFill>
          <a:blip r:embed="rId1"/>
          <a:stretch/>
        </p:blipFill>
        <p:spPr>
          <a:xfrm>
            <a:off x="2019960" y="1071360"/>
            <a:ext cx="5103720" cy="3820680"/>
          </a:xfrm>
          <a:prstGeom prst="rect">
            <a:avLst/>
          </a:prstGeom>
          <a:ln>
            <a:noFill/>
          </a:ln>
        </p:spPr>
      </p:pic>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5" name="TextShape 1"/>
          <p:cNvSpPr txBox="1"/>
          <p:nvPr/>
        </p:nvSpPr>
        <p:spPr>
          <a:xfrm>
            <a:off x="311760" y="1417680"/>
            <a:ext cx="8520120" cy="3150720"/>
          </a:xfrm>
          <a:prstGeom prst="rect">
            <a:avLst/>
          </a:prstGeom>
          <a:noFill/>
          <a:ln>
            <a:noFill/>
          </a:ln>
        </p:spPr>
        <p:txBody>
          <a:bodyPr tIns="91440" bIns="91440">
            <a:normAutofit/>
          </a:bodyPr>
          <a:p>
            <a:pPr algn="ctr">
              <a:lnSpc>
                <a:spcPct val="115000"/>
              </a:lnSpc>
              <a:spcAft>
                <a:spcPts val="1199"/>
              </a:spcAft>
            </a:pPr>
            <a:r>
              <a:rPr b="0" lang="pl-PL" sz="2800" spc="-1" strike="noStrike">
                <a:solidFill>
                  <a:srgbClr val="ffffff"/>
                </a:solidFill>
                <a:latin typeface="Comfortaa"/>
                <a:ea typeface="Comfortaa"/>
              </a:rPr>
              <a:t>The oldest public theater in Europe is located in Hvar. It was built in 1612. </a:t>
            </a:r>
            <a:endParaRPr b="0" lang="pl-PL" sz="28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6" name="TextShape 1"/>
          <p:cNvSpPr txBox="1"/>
          <p:nvPr/>
        </p:nvSpPr>
        <p:spPr>
          <a:xfrm>
            <a:off x="311760" y="1755000"/>
            <a:ext cx="8520120" cy="1234080"/>
          </a:xfrm>
          <a:prstGeom prst="rect">
            <a:avLst/>
          </a:prstGeom>
          <a:noFill/>
          <a:ln>
            <a:noFill/>
          </a:ln>
        </p:spPr>
        <p:txBody>
          <a:bodyPr tIns="91440" bIns="91440">
            <a:noAutofit/>
          </a:bodyPr>
          <a:p>
            <a:pPr algn="ctr">
              <a:lnSpc>
                <a:spcPct val="100000"/>
              </a:lnSpc>
            </a:pPr>
            <a:r>
              <a:rPr b="1" lang="pl-PL" sz="7200" spc="-1" strike="noStrike">
                <a:solidFill>
                  <a:srgbClr val="ffff00"/>
                </a:solidFill>
                <a:latin typeface="Impact"/>
                <a:ea typeface="Impact"/>
              </a:rPr>
              <a:t>DIALECTS</a:t>
            </a:r>
            <a:endParaRPr b="0" lang="pl-PL" sz="72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7" name="TextShape 1"/>
          <p:cNvSpPr txBox="1"/>
          <p:nvPr/>
        </p:nvSpPr>
        <p:spPr>
          <a:xfrm>
            <a:off x="311760" y="1417680"/>
            <a:ext cx="8520120" cy="3150720"/>
          </a:xfrm>
          <a:prstGeom prst="rect">
            <a:avLst/>
          </a:prstGeom>
          <a:noFill/>
          <a:ln>
            <a:noFill/>
          </a:ln>
        </p:spPr>
        <p:txBody>
          <a:bodyPr tIns="91440" bIns="91440">
            <a:normAutofit/>
          </a:bodyPr>
          <a:p>
            <a:pPr algn="ctr">
              <a:lnSpc>
                <a:spcPct val="115000"/>
              </a:lnSpc>
              <a:spcAft>
                <a:spcPts val="1199"/>
              </a:spcAft>
            </a:pPr>
            <a:r>
              <a:rPr b="1" i="1" lang="pl-PL" sz="2200" spc="-1" strike="noStrike">
                <a:solidFill>
                  <a:srgbClr val="ffffff"/>
                </a:solidFill>
                <a:latin typeface="Comfortaa"/>
                <a:ea typeface="Comfortaa"/>
              </a:rPr>
              <a:t>It is also interesting that the inhabitants of a village in the north of Croatia called Bednja and the inhabitants of the Croatian island of Lastovo cannot communicate with each other due to the completely different varieties of Croatian dialects.</a:t>
            </a:r>
            <a:endParaRPr b="0" lang="pl-PL" sz="22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8" name="TextShape 1"/>
          <p:cNvSpPr txBox="1"/>
          <p:nvPr/>
        </p:nvSpPr>
        <p:spPr>
          <a:xfrm>
            <a:off x="311760" y="1602360"/>
            <a:ext cx="8520120" cy="1815480"/>
          </a:xfrm>
          <a:prstGeom prst="rect">
            <a:avLst/>
          </a:prstGeom>
          <a:noFill/>
          <a:ln>
            <a:noFill/>
          </a:ln>
        </p:spPr>
        <p:txBody>
          <a:bodyPr tIns="91440" bIns="91440">
            <a:normAutofit/>
          </a:bodyPr>
          <a:p>
            <a:pPr algn="ctr">
              <a:lnSpc>
                <a:spcPct val="100000"/>
              </a:lnSpc>
            </a:pPr>
            <a:r>
              <a:rPr b="1" lang="pl-PL" sz="9600" spc="-1" strike="noStrike">
                <a:solidFill>
                  <a:srgbClr val="ffff00"/>
                </a:solidFill>
                <a:latin typeface="Impact"/>
                <a:ea typeface="Impact"/>
              </a:rPr>
              <a:t>FOOD</a:t>
            </a:r>
            <a:endParaRPr b="0" lang="pl-PL" sz="96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99" name="TextShape 1"/>
          <p:cNvSpPr txBox="1"/>
          <p:nvPr/>
        </p:nvSpPr>
        <p:spPr>
          <a:xfrm>
            <a:off x="311760" y="1417680"/>
            <a:ext cx="8520120" cy="3150720"/>
          </a:xfrm>
          <a:prstGeom prst="rect">
            <a:avLst/>
          </a:prstGeom>
          <a:noFill/>
          <a:ln>
            <a:noFill/>
          </a:ln>
        </p:spPr>
        <p:txBody>
          <a:bodyPr tIns="91440" bIns="91440">
            <a:normAutofit/>
          </a:bodyPr>
          <a:p>
            <a:pPr algn="ctr">
              <a:lnSpc>
                <a:spcPct val="115000"/>
              </a:lnSpc>
              <a:spcAft>
                <a:spcPts val="1199"/>
              </a:spcAft>
            </a:pPr>
            <a:r>
              <a:rPr b="1" i="1" lang="pl-PL" sz="2200" spc="-1" strike="noStrike">
                <a:solidFill>
                  <a:srgbClr val="ffffff"/>
                </a:solidFill>
                <a:latin typeface="Comfortaa"/>
                <a:ea typeface="Comfortaa"/>
              </a:rPr>
              <a:t>When in Croatia, it is impossible not to try Croatian delicacies that are often found only in a given region. Most of them, however, can be found in any larger town. Probably each of you ate pizza while in Croatia. It is not a national dish, but nevertheless it found its way to Croatia very early, thanks to its Italian neighbors.</a:t>
            </a:r>
            <a:endParaRPr b="0" lang="pl-PL" sz="22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0" name="TextShape 1"/>
          <p:cNvSpPr txBox="1"/>
          <p:nvPr/>
        </p:nvSpPr>
        <p:spPr>
          <a:xfrm>
            <a:off x="311760" y="308520"/>
            <a:ext cx="8520120" cy="644760"/>
          </a:xfrm>
          <a:prstGeom prst="rect">
            <a:avLst/>
          </a:prstGeom>
          <a:noFill/>
          <a:ln>
            <a:noFill/>
          </a:ln>
        </p:spPr>
        <p:txBody>
          <a:bodyPr tIns="91440" bIns="91440">
            <a:normAutofit fontScale="74000"/>
          </a:bodyPr>
          <a:p>
            <a:pPr algn="ctr">
              <a:lnSpc>
                <a:spcPct val="100000"/>
              </a:lnSpc>
            </a:pPr>
            <a:r>
              <a:rPr b="1" lang="pl-PL" sz="3200" spc="-1" strike="noStrike">
                <a:solidFill>
                  <a:srgbClr val="ffffff"/>
                </a:solidFill>
                <a:latin typeface="Playfair Display"/>
                <a:ea typeface="Playfair Display"/>
              </a:rPr>
              <a:t>Grilled bream (Orada sa žara)</a:t>
            </a:r>
            <a:endParaRPr b="0" lang="pl-PL" sz="3200" spc="-1" strike="noStrike">
              <a:solidFill>
                <a:srgbClr val="000000"/>
              </a:solidFill>
              <a:latin typeface="Arial"/>
            </a:endParaRPr>
          </a:p>
        </p:txBody>
      </p:sp>
      <p:sp>
        <p:nvSpPr>
          <p:cNvPr id="101" name="CustomShape 2"/>
          <p:cNvSpPr/>
          <p:nvPr/>
        </p:nvSpPr>
        <p:spPr>
          <a:xfrm>
            <a:off x="3071880" y="4318560"/>
            <a:ext cx="2999520" cy="609480"/>
          </a:xfrm>
          <a:prstGeom prst="rect">
            <a:avLst/>
          </a:prstGeom>
          <a:noFill/>
          <a:ln>
            <a:noFill/>
          </a:ln>
        </p:spPr>
        <p:style>
          <a:lnRef idx="0"/>
          <a:fillRef idx="0"/>
          <a:effectRef idx="0"/>
          <a:fontRef idx="minor"/>
        </p:style>
        <p:txBody>
          <a:bodyPr tIns="91440" bIns="91440">
            <a:spAutoFit/>
          </a:bodyPr>
          <a:p>
            <a:pPr>
              <a:lnSpc>
                <a:spcPct val="100000"/>
              </a:lnSpc>
            </a:pPr>
            <a:r>
              <a:rPr b="0" lang="pl-PL" sz="1400" spc="-1" strike="noStrike">
                <a:solidFill>
                  <a:srgbClr val="000000"/>
                </a:solidFill>
                <a:latin typeface="Arial"/>
                <a:ea typeface="Arial"/>
              </a:rPr>
              <a:t>https://savourytrips.com/en/recipe-items/sea-bream-recipe/</a:t>
            </a:r>
            <a:endParaRPr b="0" lang="pl-PL" sz="1400" spc="-1" strike="noStrike">
              <a:latin typeface="Arial"/>
            </a:endParaRPr>
          </a:p>
        </p:txBody>
      </p:sp>
      <p:pic>
        <p:nvPicPr>
          <p:cNvPr id="102" name="Google Shape;139;p26" descr=""/>
          <p:cNvPicPr/>
          <p:nvPr/>
        </p:nvPicPr>
        <p:blipFill>
          <a:blip r:embed="rId1"/>
          <a:stretch/>
        </p:blipFill>
        <p:spPr>
          <a:xfrm>
            <a:off x="2277000" y="1041840"/>
            <a:ext cx="4590000" cy="3059640"/>
          </a:xfrm>
          <a:prstGeom prst="rect">
            <a:avLst/>
          </a:prstGeom>
          <a:ln>
            <a:noFill/>
          </a:ln>
        </p:spPr>
      </p:pic>
    </p:spTree>
  </p:cSld>
  <mc:AlternateContent>
    <mc:Choice Requires="p14">
      <p:transition spd="slow" p14:dur="2000"/>
    </mc:Choice>
    <mc:Fallback>
      <p:transition spd="slow"/>
    </mc:Fallback>
  </mc:AlternateContent>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3" name="TextShape 1"/>
          <p:cNvSpPr txBox="1"/>
          <p:nvPr/>
        </p:nvSpPr>
        <p:spPr>
          <a:xfrm>
            <a:off x="365400" y="372600"/>
            <a:ext cx="8520120" cy="644760"/>
          </a:xfrm>
          <a:prstGeom prst="rect">
            <a:avLst/>
          </a:prstGeom>
          <a:noFill/>
          <a:ln>
            <a:noFill/>
          </a:ln>
        </p:spPr>
        <p:txBody>
          <a:bodyPr tIns="91440" bIns="91440">
            <a:normAutofit fontScale="74000"/>
          </a:bodyPr>
          <a:p>
            <a:pPr algn="ctr">
              <a:lnSpc>
                <a:spcPct val="100000"/>
              </a:lnSpc>
            </a:pPr>
            <a:r>
              <a:rPr b="1" lang="pl-PL" sz="3200" spc="-1" strike="noStrike">
                <a:solidFill>
                  <a:srgbClr val="ffffff"/>
                </a:solidFill>
                <a:latin typeface="Playfair Display"/>
                <a:ea typeface="Playfair Display"/>
              </a:rPr>
              <a:t>Grilled mackerel (Skuša sa žara)</a:t>
            </a:r>
            <a:endParaRPr b="0" lang="pl-PL" sz="3200" spc="-1" strike="noStrike">
              <a:solidFill>
                <a:srgbClr val="000000"/>
              </a:solidFill>
              <a:latin typeface="Arial"/>
            </a:endParaRPr>
          </a:p>
        </p:txBody>
      </p:sp>
      <p:pic>
        <p:nvPicPr>
          <p:cNvPr id="104" name="Google Shape;145;p27" descr=""/>
          <p:cNvPicPr/>
          <p:nvPr/>
        </p:nvPicPr>
        <p:blipFill>
          <a:blip r:embed="rId1"/>
          <a:stretch/>
        </p:blipFill>
        <p:spPr>
          <a:xfrm>
            <a:off x="2718000" y="1017720"/>
            <a:ext cx="3814560" cy="3276360"/>
          </a:xfrm>
          <a:prstGeom prst="rect">
            <a:avLst/>
          </a:prstGeom>
          <a:ln>
            <a:noFill/>
          </a:ln>
        </p:spPr>
      </p:pic>
      <p:sp>
        <p:nvSpPr>
          <p:cNvPr id="105" name="CustomShape 2"/>
          <p:cNvSpPr/>
          <p:nvPr/>
        </p:nvSpPr>
        <p:spPr>
          <a:xfrm>
            <a:off x="3125520" y="4350600"/>
            <a:ext cx="2999520" cy="821880"/>
          </a:xfrm>
          <a:prstGeom prst="rect">
            <a:avLst/>
          </a:prstGeom>
          <a:noFill/>
          <a:ln>
            <a:noFill/>
          </a:ln>
        </p:spPr>
        <p:style>
          <a:lnRef idx="0"/>
          <a:fillRef idx="0"/>
          <a:effectRef idx="0"/>
          <a:fontRef idx="minor"/>
        </p:style>
        <p:txBody>
          <a:bodyPr tIns="91440" bIns="91440">
            <a:spAutoFit/>
          </a:bodyPr>
          <a:p>
            <a:pPr>
              <a:lnSpc>
                <a:spcPct val="100000"/>
              </a:lnSpc>
            </a:pPr>
            <a:r>
              <a:rPr b="0" lang="pl-PL" sz="1400" spc="-1" strike="noStrike">
                <a:solidFill>
                  <a:srgbClr val="000000"/>
                </a:solidFill>
                <a:latin typeface="Arial"/>
                <a:ea typeface="Arial"/>
              </a:rPr>
              <a:t>http://www.riomare.hr/proizvod/fileti-skuse-sa-zara-u-vlastitom-soku/</a:t>
            </a:r>
            <a:endParaRPr b="0" lang="pl-PL" sz="1400" spc="-1" strike="noStrike">
              <a:latin typeface="Arial"/>
            </a:endParaRPr>
          </a:p>
        </p:txBody>
      </p:sp>
    </p:spTree>
  </p:cSld>
  <mc:AlternateContent>
    <mc:Choice Requires="p14">
      <p:transition spd="slow" p14:dur="2000"/>
    </mc:Choice>
    <mc:Fallback>
      <p:transition spd="slow"/>
    </mc:Fallback>
  </mc:AlternateContent>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6" name="TextShape 1"/>
          <p:cNvSpPr txBox="1"/>
          <p:nvPr/>
        </p:nvSpPr>
        <p:spPr>
          <a:xfrm>
            <a:off x="311760" y="372600"/>
            <a:ext cx="8520120" cy="644760"/>
          </a:xfrm>
          <a:prstGeom prst="rect">
            <a:avLst/>
          </a:prstGeom>
          <a:noFill/>
          <a:ln>
            <a:noFill/>
          </a:ln>
        </p:spPr>
        <p:txBody>
          <a:bodyPr tIns="91440" bIns="91440">
            <a:normAutofit fontScale="74000"/>
          </a:bodyPr>
          <a:p>
            <a:pPr algn="ctr">
              <a:lnSpc>
                <a:spcPct val="100000"/>
              </a:lnSpc>
            </a:pPr>
            <a:r>
              <a:rPr b="1" lang="pl-PL" sz="3200" spc="-1" strike="noStrike">
                <a:solidFill>
                  <a:srgbClr val="ffffff"/>
                </a:solidFill>
                <a:latin typeface="Playfair Display"/>
                <a:ea typeface="Playfair Display"/>
              </a:rPr>
              <a:t>Seafood of various kinds</a:t>
            </a:r>
            <a:endParaRPr b="0" lang="pl-PL" sz="3200" spc="-1" strike="noStrike">
              <a:solidFill>
                <a:srgbClr val="000000"/>
              </a:solidFill>
              <a:latin typeface="Arial"/>
            </a:endParaRPr>
          </a:p>
        </p:txBody>
      </p:sp>
      <p:pic>
        <p:nvPicPr>
          <p:cNvPr id="107" name="Google Shape;152;p28" descr=""/>
          <p:cNvPicPr/>
          <p:nvPr/>
        </p:nvPicPr>
        <p:blipFill>
          <a:blip r:embed="rId1"/>
          <a:stretch/>
        </p:blipFill>
        <p:spPr>
          <a:xfrm>
            <a:off x="2296080" y="1185120"/>
            <a:ext cx="4551480" cy="2772720"/>
          </a:xfrm>
          <a:prstGeom prst="rect">
            <a:avLst/>
          </a:prstGeom>
          <a:ln>
            <a:noFill/>
          </a:ln>
        </p:spPr>
      </p:pic>
      <p:sp>
        <p:nvSpPr>
          <p:cNvPr id="108" name="CustomShape 2"/>
          <p:cNvSpPr/>
          <p:nvPr/>
        </p:nvSpPr>
        <p:spPr>
          <a:xfrm>
            <a:off x="3071880" y="4286160"/>
            <a:ext cx="2999520" cy="609480"/>
          </a:xfrm>
          <a:prstGeom prst="rect">
            <a:avLst/>
          </a:prstGeom>
          <a:noFill/>
          <a:ln>
            <a:noFill/>
          </a:ln>
        </p:spPr>
        <p:style>
          <a:lnRef idx="0"/>
          <a:fillRef idx="0"/>
          <a:effectRef idx="0"/>
          <a:fontRef idx="minor"/>
        </p:style>
        <p:txBody>
          <a:bodyPr tIns="91440" bIns="91440">
            <a:spAutoFit/>
          </a:bodyPr>
          <a:p>
            <a:pPr>
              <a:lnSpc>
                <a:spcPct val="100000"/>
              </a:lnSpc>
            </a:pPr>
            <a:r>
              <a:rPr b="0" lang="pl-PL" sz="1400" spc="-1" strike="noStrike">
                <a:solidFill>
                  <a:srgbClr val="000000"/>
                </a:solidFill>
                <a:latin typeface="Arial"/>
                <a:ea typeface="Arial"/>
              </a:rPr>
              <a:t>https://travel.earth/traditional-croatian-cuisine-to-try/</a:t>
            </a:r>
            <a:endParaRPr b="0" lang="pl-PL" sz="1400" spc="-1" strike="noStrike">
              <a:latin typeface="Arial"/>
            </a:endParaRPr>
          </a:p>
        </p:txBody>
      </p:sp>
    </p:spTree>
  </p:cSld>
  <mc:AlternateContent>
    <mc:Choice Requires="p14">
      <p:transition spd="slow" p14:dur="2000"/>
    </mc:Choice>
    <mc:Fallback>
      <p:transition spd="slow"/>
    </mc:Fallback>
  </mc:AlternateContent>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09" name="CustomShape 1"/>
          <p:cNvSpPr/>
          <p:nvPr/>
        </p:nvSpPr>
        <p:spPr>
          <a:xfrm>
            <a:off x="1071720" y="450000"/>
            <a:ext cx="2999520" cy="609480"/>
          </a:xfrm>
          <a:prstGeom prst="rect">
            <a:avLst/>
          </a:prstGeom>
          <a:noFill/>
          <a:ln>
            <a:noFill/>
          </a:ln>
        </p:spPr>
        <p:style>
          <a:lnRef idx="0"/>
          <a:fillRef idx="0"/>
          <a:effectRef idx="0"/>
          <a:fontRef idx="minor"/>
        </p:style>
        <p:txBody>
          <a:bodyPr tIns="91440" bIns="91440">
            <a:spAutoFit/>
          </a:bodyPr>
          <a:p>
            <a:pPr>
              <a:lnSpc>
                <a:spcPct val="100000"/>
              </a:lnSpc>
            </a:pPr>
            <a:r>
              <a:rPr b="0" lang="pl-PL" sz="1400" spc="-1" strike="noStrike">
                <a:solidFill>
                  <a:srgbClr val="000000"/>
                </a:solidFill>
                <a:latin typeface="Arial"/>
                <a:ea typeface="Arial"/>
              </a:rPr>
              <a:t>https://www.adriatic.hr/pl/blog/hum-najmniejsze-miasto-na-swiecie/328</a:t>
            </a:r>
            <a:endParaRPr b="0" lang="pl-PL" sz="1400" spc="-1" strike="noStrike">
              <a:latin typeface="Arial"/>
            </a:endParaRPr>
          </a:p>
        </p:txBody>
      </p:sp>
      <p:sp>
        <p:nvSpPr>
          <p:cNvPr id="110" name="CustomShape 2"/>
          <p:cNvSpPr/>
          <p:nvPr/>
        </p:nvSpPr>
        <p:spPr>
          <a:xfrm>
            <a:off x="1071720" y="1789560"/>
            <a:ext cx="2999520" cy="609480"/>
          </a:xfrm>
          <a:prstGeom prst="rect">
            <a:avLst/>
          </a:prstGeom>
          <a:noFill/>
          <a:ln>
            <a:noFill/>
          </a:ln>
        </p:spPr>
        <p:style>
          <a:lnRef idx="0"/>
          <a:fillRef idx="0"/>
          <a:effectRef idx="0"/>
          <a:fontRef idx="minor"/>
        </p:style>
        <p:txBody>
          <a:bodyPr tIns="91440" bIns="91440">
            <a:spAutoFit/>
          </a:bodyPr>
          <a:p>
            <a:pPr>
              <a:lnSpc>
                <a:spcPct val="100000"/>
              </a:lnSpc>
            </a:pPr>
            <a:r>
              <a:rPr b="0" lang="pl-PL" sz="1400" spc="-1" strike="noStrike">
                <a:solidFill>
                  <a:srgbClr val="000000"/>
                </a:solidFill>
                <a:latin typeface="Arial"/>
                <a:ea typeface="Arial"/>
              </a:rPr>
              <a:t>https://sites.google.com/site/chorwacja542/home/ciekawostki</a:t>
            </a:r>
            <a:endParaRPr b="0" lang="pl-PL" sz="1400" spc="-1" strike="noStrike">
              <a:latin typeface="Arial"/>
            </a:endParaRPr>
          </a:p>
        </p:txBody>
      </p:sp>
      <p:sp>
        <p:nvSpPr>
          <p:cNvPr id="111" name="CustomShape 3"/>
          <p:cNvSpPr/>
          <p:nvPr/>
        </p:nvSpPr>
        <p:spPr>
          <a:xfrm>
            <a:off x="1071720" y="2957400"/>
            <a:ext cx="2999520" cy="822600"/>
          </a:xfrm>
          <a:prstGeom prst="rect">
            <a:avLst/>
          </a:prstGeom>
          <a:noFill/>
          <a:ln>
            <a:noFill/>
          </a:ln>
        </p:spPr>
        <p:style>
          <a:lnRef idx="0"/>
          <a:fillRef idx="0"/>
          <a:effectRef idx="0"/>
          <a:fontRef idx="minor"/>
        </p:style>
        <p:txBody>
          <a:bodyPr tIns="91440" bIns="91440">
            <a:spAutoFit/>
          </a:bodyPr>
          <a:p>
            <a:pPr>
              <a:lnSpc>
                <a:spcPct val="100000"/>
              </a:lnSpc>
            </a:pPr>
            <a:r>
              <a:rPr b="0" lang="pl-PL" sz="1400" spc="-1" strike="noStrike">
                <a:solidFill>
                  <a:srgbClr val="000000"/>
                </a:solidFill>
                <a:latin typeface="Arial"/>
                <a:ea typeface="Arial"/>
              </a:rPr>
              <a:t>https://crolove.pl/10-potraw-ktore-musisz-sprobowac-bedac-w-chorwacji/</a:t>
            </a:r>
            <a:endParaRPr b="0" lang="pl-PL" sz="1400" spc="-1" strike="noStrike">
              <a:latin typeface="Arial"/>
            </a:endParaRPr>
          </a:p>
        </p:txBody>
      </p:sp>
      <p:sp>
        <p:nvSpPr>
          <p:cNvPr id="112" name="CustomShape 4"/>
          <p:cNvSpPr/>
          <p:nvPr/>
        </p:nvSpPr>
        <p:spPr>
          <a:xfrm>
            <a:off x="5540040" y="1681560"/>
            <a:ext cx="2999520" cy="822600"/>
          </a:xfrm>
          <a:prstGeom prst="rect">
            <a:avLst/>
          </a:prstGeom>
          <a:noFill/>
          <a:ln>
            <a:noFill/>
          </a:ln>
        </p:spPr>
        <p:style>
          <a:lnRef idx="0"/>
          <a:fillRef idx="0"/>
          <a:effectRef idx="0"/>
          <a:fontRef idx="minor"/>
        </p:style>
        <p:txBody>
          <a:bodyPr tIns="91440" bIns="91440">
            <a:spAutoFit/>
          </a:bodyPr>
          <a:p>
            <a:pPr>
              <a:lnSpc>
                <a:spcPct val="100000"/>
              </a:lnSpc>
            </a:pPr>
            <a:r>
              <a:rPr b="0" lang="pl-PL" sz="1400" spc="-1" strike="noStrike">
                <a:solidFill>
                  <a:srgbClr val="000000"/>
                </a:solidFill>
                <a:latin typeface="Arial"/>
                <a:ea typeface="Arial"/>
              </a:rPr>
              <a:t>https://www.adriatic.hr/pl/przewodnik/chorwacja-ogolnie-kultura-znani-chorwaci/155</a:t>
            </a:r>
            <a:endParaRPr b="0" lang="pl-PL" sz="1400" spc="-1" strike="noStrike">
              <a:latin typeface="Arial"/>
            </a:endParaRPr>
          </a:p>
        </p:txBody>
      </p:sp>
      <p:sp>
        <p:nvSpPr>
          <p:cNvPr id="113" name="CustomShape 5"/>
          <p:cNvSpPr/>
          <p:nvPr/>
        </p:nvSpPr>
        <p:spPr>
          <a:xfrm>
            <a:off x="5540040" y="3065400"/>
            <a:ext cx="2999520" cy="609480"/>
          </a:xfrm>
          <a:prstGeom prst="rect">
            <a:avLst/>
          </a:prstGeom>
          <a:noFill/>
          <a:ln>
            <a:noFill/>
          </a:ln>
        </p:spPr>
        <p:style>
          <a:lnRef idx="0"/>
          <a:fillRef idx="0"/>
          <a:effectRef idx="0"/>
          <a:fontRef idx="minor"/>
        </p:style>
        <p:txBody>
          <a:bodyPr tIns="91440" bIns="91440">
            <a:spAutoFit/>
          </a:bodyPr>
          <a:p>
            <a:pPr>
              <a:lnSpc>
                <a:spcPct val="100000"/>
              </a:lnSpc>
            </a:pPr>
            <a:r>
              <a:rPr b="0" lang="pl-PL" sz="1400" spc="-1" strike="noStrike">
                <a:solidFill>
                  <a:srgbClr val="000000"/>
                </a:solidFill>
                <a:latin typeface="Arial"/>
                <a:ea typeface="Arial"/>
              </a:rPr>
              <a:t>https://www.countryflags.com/product/croatia-flag-package/</a:t>
            </a:r>
            <a:endParaRPr b="0" lang="pl-PL" sz="1400" spc="-1" strike="noStrike">
              <a:latin typeface="Arial"/>
            </a:endParaRPr>
          </a:p>
        </p:txBody>
      </p:sp>
    </p:spTree>
  </p:cSld>
  <mc:AlternateContent>
    <mc:Choice Requires="p14">
      <p:transition spd="slow" p14:dur="2000"/>
    </mc:Choice>
    <mc:Fallback>
      <p:transition spd="slow"/>
    </mc:Fallback>
  </mc:AlternateContent>
</p:sld>
</file>

<file path=ppt/slides/slide1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14" name="TextShape 1"/>
          <p:cNvSpPr txBox="1"/>
          <p:nvPr/>
        </p:nvSpPr>
        <p:spPr>
          <a:xfrm>
            <a:off x="311760" y="372600"/>
            <a:ext cx="8520120" cy="644760"/>
          </a:xfrm>
          <a:prstGeom prst="rect">
            <a:avLst/>
          </a:prstGeom>
          <a:noFill/>
          <a:ln>
            <a:noFill/>
          </a:ln>
        </p:spPr>
        <p:txBody>
          <a:bodyPr tIns="91440" bIns="91440">
            <a:normAutofit fontScale="74000"/>
          </a:bodyPr>
          <a:p>
            <a:pPr>
              <a:lnSpc>
                <a:spcPct val="100000"/>
              </a:lnSpc>
            </a:pPr>
            <a:r>
              <a:rPr b="1" lang="pl-PL" sz="3200" spc="-1" strike="noStrike">
                <a:solidFill>
                  <a:srgbClr val="ffffff"/>
                </a:solidFill>
                <a:latin typeface="Playfair Display"/>
                <a:ea typeface="Playfair Display"/>
              </a:rPr>
              <a:t>ALEKSANDRA ROSIŃSKA</a:t>
            </a:r>
            <a:endParaRPr b="0" lang="pl-PL" sz="32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e2d31"/>
      </a:dk2>
      <a:lt2>
        <a:srgbClr val="bfc7ca"/>
      </a:lt2>
      <a:accent1>
        <a:srgbClr val="006f85"/>
      </a:accent1>
      <a:accent2>
        <a:srgbClr val="af4345"/>
      </a:accent2>
      <a:accent3>
        <a:srgbClr val="47d06a"/>
      </a:accent3>
      <a:accent4>
        <a:srgbClr val="f58f8f"/>
      </a:accent4>
      <a:accent5>
        <a:srgbClr val="f6cd4c"/>
      </a:accent5>
      <a:accent6>
        <a:srgbClr val="f8e71c"/>
      </a:accent6>
      <a:hlink>
        <a:srgbClr val="f6cd4c"/>
      </a:hlink>
      <a:folHlink>
        <a:srgbClr val="f6cd4c"/>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2</TotalTime>
  <Application>Ultra_Office/6.2.3.2$Windows_x86 LibreOffice_project/</Applicat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dc:description/>
  <dc:language>pl-PL</dc:language>
  <cp:lastModifiedBy/>
  <dcterms:modified xsi:type="dcterms:W3CDTF">2021-06-03T13:57:37Z</dcterms:modified>
  <cp:revision>2</cp:revision>
  <dc:subject/>
  <dc:title/>
</cp:coreProperties>
</file>