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pl-PL" sz="4400" spc="-1" strike="noStrike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838080" y="454680"/>
            <a:ext cx="10514880" cy="1145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pl-PL" sz="1800" spc="-1" strike="noStrike">
                <a:latin typeface="Arial"/>
              </a:rPr>
              <a:t>Kliknij, aby edytować format tekstu tytułu</a:t>
            </a:r>
            <a:endParaRPr b="0" lang="pl-PL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3200" spc="-1" strike="noStrike">
                <a:latin typeface="Arial"/>
              </a:rPr>
              <a:t>Kliknij, aby edytować format tekstu konspektu</a:t>
            </a:r>
            <a:endParaRPr b="0" lang="pl-PL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2800" spc="-1" strike="noStrike">
                <a:latin typeface="Arial"/>
              </a:rPr>
              <a:t>Drugi poziom konspektu</a:t>
            </a:r>
            <a:endParaRPr b="0" lang="pl-PL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latin typeface="Arial"/>
              </a:rPr>
              <a:t>Trzeci poziom konspektu</a:t>
            </a:r>
            <a:endParaRPr b="0" lang="pl-PL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2000" spc="-1" strike="noStrike">
                <a:latin typeface="Arial"/>
              </a:rPr>
              <a:t>Czwarty poziom konspektu</a:t>
            </a:r>
            <a:endParaRPr b="0" lang="pl-PL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Piąty poziom konspektu</a:t>
            </a:r>
            <a:endParaRPr b="0" lang="pl-PL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Szósty poziom konspektu</a:t>
            </a:r>
            <a:endParaRPr b="0" lang="pl-PL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Siódmy poziom konspektu</a:t>
            </a:r>
            <a:endParaRPr b="0" lang="pl-PL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pl-PL" sz="4400" spc="-1" strike="noStrike">
                <a:latin typeface="Arial"/>
              </a:rPr>
              <a:t>Kliknij, aby edytować format tekstu tytułu</a:t>
            </a:r>
            <a:endParaRPr b="0" lang="pl-PL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3200" spc="-1" strike="noStrike">
                <a:latin typeface="Arial"/>
              </a:rPr>
              <a:t>Kliknij, aby edytować format tekstu konspektu</a:t>
            </a:r>
            <a:endParaRPr b="0" lang="pl-PL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2800" spc="-1" strike="noStrike">
                <a:latin typeface="Arial"/>
              </a:rPr>
              <a:t>Drugi poziom konspektu</a:t>
            </a:r>
            <a:endParaRPr b="0" lang="pl-PL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400" spc="-1" strike="noStrike">
                <a:latin typeface="Arial"/>
              </a:rPr>
              <a:t>Trzeci poziom konspektu</a:t>
            </a:r>
            <a:endParaRPr b="0" lang="pl-PL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2000" spc="-1" strike="noStrike">
                <a:latin typeface="Arial"/>
              </a:rPr>
              <a:t>Czwarty poziom konspektu</a:t>
            </a:r>
            <a:endParaRPr b="0" lang="pl-PL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Piąty poziom konspektu</a:t>
            </a:r>
            <a:endParaRPr b="0" lang="pl-PL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Szósty poziom konspektu</a:t>
            </a:r>
            <a:endParaRPr b="0" lang="pl-PL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latin typeface="Arial"/>
              </a:rPr>
              <a:t>Siódmy poziom konspektu</a:t>
            </a:r>
            <a:endParaRPr b="0" lang="pl-PL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90000"/>
              </a:lnSpc>
            </a:pPr>
            <a:r>
              <a:rPr b="0" lang="pl-PL" sz="6000" spc="-1" strike="noStrike">
                <a:solidFill>
                  <a:srgbClr val="000000"/>
                </a:solidFill>
                <a:latin typeface="Calibri Light"/>
              </a:rPr>
              <a:t>France</a:t>
            </a:r>
            <a:endParaRPr b="0" lang="pl-PL" sz="6000" spc="-1" strike="noStrike">
              <a:latin typeface="Arial"/>
            </a:endParaRPr>
          </a:p>
        </p:txBody>
      </p:sp>
      <p:sp>
        <p:nvSpPr>
          <p:cNvPr id="77" name="Custom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CustomShape 1"/>
          <p:cNvSpPr/>
          <p:nvPr/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Characteristic dishes of the French cuisine are:</a:t>
            </a:r>
            <a:br/>
            <a:endParaRPr b="0" lang="pl-PL" sz="4400" spc="-1" strike="noStrike">
              <a:latin typeface="Arial"/>
            </a:endParaRPr>
          </a:p>
        </p:txBody>
      </p:sp>
      <p:sp>
        <p:nvSpPr>
          <p:cNvPr id="79" name="CustomShape 2"/>
          <p:cNvSpPr/>
          <p:nvPr/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onion soup with croutons,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Bouillabaisse soup (fish soup from Provencal cuisine),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shatobriand (double thick steaks),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Salad Nicoise,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Ratatouille (stewed vegetable dish),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Beef bourguignon,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Strasbourg pate (from goose liver),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Beans from Toulouse.</a:t>
            </a:r>
            <a:endParaRPr b="0" lang="pl-PL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CustomShape 1"/>
          <p:cNvSpPr/>
          <p:nvPr/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French famous people</a:t>
            </a:r>
            <a:endParaRPr b="0" lang="pl-PL" sz="4400" spc="-1" strike="noStrike">
              <a:latin typeface="Arial"/>
            </a:endParaRPr>
          </a:p>
        </p:txBody>
      </p:sp>
      <p:sp>
        <p:nvSpPr>
          <p:cNvPr id="81" name="CustomShape 2"/>
          <p:cNvSpPr/>
          <p:nvPr/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Kylian Mbappe - football player.  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Paul Pogba - footballer.  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Antoine Griezmann - footballer. 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Emma Watson - actress. 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Pierre-Emerick Aubameyang - footballer. 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Emmanuel Macron - politician. 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Thierry Henry - coach, footballer. 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Zinedine Zidane - football player.</a:t>
            </a:r>
            <a:endParaRPr b="0" lang="pl-PL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Tourist attractions in France</a:t>
            </a:r>
            <a:endParaRPr b="0" lang="pl-PL" sz="4400" spc="-1" strike="noStrike">
              <a:latin typeface="Arial"/>
            </a:endParaRPr>
          </a:p>
        </p:txBody>
      </p:sp>
      <p:sp>
        <p:nvSpPr>
          <p:cNvPr id="83" name="CustomShape 2"/>
          <p:cNvSpPr/>
          <p:nvPr/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Eiffel Tower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Louvre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Notre Dame Cathedral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Palace of Versailles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Triumphal arch</a:t>
            </a:r>
            <a:endParaRPr b="0" lang="pl-PL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/>
          <p:cNvSpPr/>
          <p:nvPr/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The Eiffel Tower</a:t>
            </a:r>
            <a:br/>
            <a:endParaRPr b="0" lang="pl-PL" sz="4400" spc="-1" strike="noStrike">
              <a:latin typeface="Arial"/>
            </a:endParaRPr>
          </a:p>
        </p:txBody>
      </p:sp>
      <p:pic>
        <p:nvPicPr>
          <p:cNvPr id="85" name="Symbol zastępczy zawartości 4" descr=""/>
          <p:cNvPicPr/>
          <p:nvPr/>
        </p:nvPicPr>
        <p:blipFill>
          <a:blip r:embed="rId1"/>
          <a:stretch/>
        </p:blipFill>
        <p:spPr>
          <a:xfrm>
            <a:off x="1008000" y="1027800"/>
            <a:ext cx="8082000" cy="52531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1209960" y="-72360"/>
            <a:ext cx="10514880" cy="132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Louvre</a:t>
            </a:r>
            <a:br/>
            <a:endParaRPr b="0" lang="pl-PL" sz="4400" spc="-1" strike="noStrike">
              <a:latin typeface="Arial"/>
            </a:endParaRPr>
          </a:p>
        </p:txBody>
      </p:sp>
      <p:sp>
        <p:nvSpPr>
          <p:cNvPr id="87" name="CustomShape 2"/>
          <p:cNvSpPr/>
          <p:nvPr/>
        </p:nvSpPr>
        <p:spPr>
          <a:xfrm>
            <a:off x="5943600" y="3276720"/>
            <a:ext cx="304200" cy="304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8" name="CustomShape 3"/>
          <p:cNvSpPr/>
          <p:nvPr/>
        </p:nvSpPr>
        <p:spPr>
          <a:xfrm>
            <a:off x="6095880" y="3429000"/>
            <a:ext cx="8209800" cy="8209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9" name="CustomShape 4"/>
          <p:cNvSpPr/>
          <p:nvPr/>
        </p:nvSpPr>
        <p:spPr>
          <a:xfrm>
            <a:off x="6095880" y="3429000"/>
            <a:ext cx="304200" cy="304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0" name="Picture 10" descr=""/>
          <p:cNvPicPr/>
          <p:nvPr/>
        </p:nvPicPr>
        <p:blipFill>
          <a:blip r:embed="rId1"/>
          <a:stretch/>
        </p:blipFill>
        <p:spPr>
          <a:xfrm>
            <a:off x="1055160" y="576000"/>
            <a:ext cx="9744480" cy="5975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CustomShape 1"/>
          <p:cNvSpPr/>
          <p:nvPr/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Notre Dame Cathedral</a:t>
            </a:r>
            <a:br/>
            <a:endParaRPr b="0" lang="pl-PL" sz="4400" spc="-1" strike="noStrike">
              <a:latin typeface="Arial"/>
            </a:endParaRPr>
          </a:p>
        </p:txBody>
      </p:sp>
      <p:pic>
        <p:nvPicPr>
          <p:cNvPr id="92" name="Picture 2" descr=""/>
          <p:cNvPicPr/>
          <p:nvPr/>
        </p:nvPicPr>
        <p:blipFill>
          <a:blip r:embed="rId1"/>
          <a:stretch/>
        </p:blipFill>
        <p:spPr>
          <a:xfrm>
            <a:off x="928800" y="936000"/>
            <a:ext cx="10302840" cy="57970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CustomShape 1"/>
          <p:cNvSpPr/>
          <p:nvPr/>
        </p:nvSpPr>
        <p:spPr>
          <a:xfrm>
            <a:off x="838080" y="97200"/>
            <a:ext cx="10045080" cy="708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Palace of Versailles</a:t>
            </a:r>
            <a:endParaRPr b="0" lang="pl-PL" sz="4400" spc="-1" strike="noStrike">
              <a:latin typeface="Arial"/>
            </a:endParaRPr>
          </a:p>
        </p:txBody>
      </p:sp>
      <p:sp>
        <p:nvSpPr>
          <p:cNvPr id="94" name="CustomShape 2"/>
          <p:cNvSpPr/>
          <p:nvPr/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5" name="Picture 4" descr=""/>
          <p:cNvPicPr/>
          <p:nvPr/>
        </p:nvPicPr>
        <p:blipFill>
          <a:blip r:embed="rId1"/>
          <a:stretch/>
        </p:blipFill>
        <p:spPr>
          <a:xfrm>
            <a:off x="989640" y="864000"/>
            <a:ext cx="10458360" cy="576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CustomShape 1"/>
          <p:cNvSpPr/>
          <p:nvPr/>
        </p:nvSpPr>
        <p:spPr>
          <a:xfrm>
            <a:off x="838080" y="109440"/>
            <a:ext cx="10514880" cy="132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Triumphal arch</a:t>
            </a:r>
            <a:br/>
            <a:endParaRPr b="0" lang="pl-PL" sz="4400" spc="-1" strike="noStrike">
              <a:latin typeface="Arial"/>
            </a:endParaRPr>
          </a:p>
        </p:txBody>
      </p:sp>
      <p:pic>
        <p:nvPicPr>
          <p:cNvPr id="97" name="Picture 2" descr=""/>
          <p:cNvPicPr/>
          <p:nvPr/>
        </p:nvPicPr>
        <p:blipFill>
          <a:blip r:embed="rId1"/>
          <a:stretch/>
        </p:blipFill>
        <p:spPr>
          <a:xfrm>
            <a:off x="1008000" y="864000"/>
            <a:ext cx="9282240" cy="5491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CustomShape 1"/>
          <p:cNvSpPr/>
          <p:nvPr/>
        </p:nvSpPr>
        <p:spPr>
          <a:xfrm>
            <a:off x="838080" y="365040"/>
            <a:ext cx="10514880" cy="1324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TOP 10 French songs of all time</a:t>
            </a:r>
            <a:endParaRPr b="0" lang="pl-PL" sz="4400" spc="-1" strike="noStrike">
              <a:latin typeface="Arial"/>
            </a:endParaRPr>
          </a:p>
        </p:txBody>
      </p:sp>
      <p:sp>
        <p:nvSpPr>
          <p:cNvPr id="99" name="CustomShape 2"/>
          <p:cNvSpPr/>
          <p:nvPr/>
        </p:nvSpPr>
        <p:spPr>
          <a:xfrm>
            <a:off x="838080" y="1825560"/>
            <a:ext cx="10514880" cy="4350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202124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„</a:t>
            </a: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Ne me quitte pas” – Jacques Brel.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202124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„</a:t>
            </a: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Milord”- Edith Piaf.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202124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„</a:t>
            </a: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La bohème”- Charles Aznavour.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202124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4.”Je t'aime, moi non plus”- Serge Gainsbourg.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202124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„</a:t>
            </a: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Je suis malade” Serge Lama.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202124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„</a:t>
            </a: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Comme d'habitude”- Claude François.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202124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„</a:t>
            </a: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Nathalie”- Gilbert Bécaud.</a:t>
            </a:r>
            <a:endParaRPr b="0" lang="pl-PL" sz="2800" spc="-1" strike="noStrike">
              <a:latin typeface="Arial"/>
            </a:endParaRPr>
          </a:p>
          <a:p>
            <a:pPr marL="228600" indent="-227880">
              <a:lnSpc>
                <a:spcPct val="90000"/>
              </a:lnSpc>
              <a:spcBef>
                <a:spcPts val="1001"/>
              </a:spcBef>
              <a:buClr>
                <a:srgbClr val="202124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„</a:t>
            </a:r>
            <a:r>
              <a:rPr b="0" lang="pl-PL" sz="2800" spc="-1" strike="noStrike">
                <a:solidFill>
                  <a:srgbClr val="202124"/>
                </a:solidFill>
                <a:latin typeface="arial"/>
              </a:rPr>
              <a:t>Aux Champs Elysées” Joe Dassin.</a:t>
            </a:r>
            <a:endParaRPr b="0" lang="pl-PL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pl-PL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Application>Ultra_Office/6.2.3.2$Windows_x86 LibreOffice_project/</Application>
  <Words>200</Words>
  <Paragraphs>39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2021-04-21T14:12:20Z</dcterms:created>
  <dc:creator>Łuszcz Damian</dc:creator>
  <dc:description/>
  <dc:language>pl-PL</dc:language>
  <cp:lastModifiedBy/>
  <dcterms:modified xsi:type="dcterms:W3CDTF">2021-05-25T23:11:18Z</dcterms:modified>
  <cp:revision>5</cp:revision>
  <dc:subject/>
  <dc:title>France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Panoramiczny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10</vt:i4>
  </property>
</Properties>
</file>