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219675-DDA6-47BF-B8AA-26E9FB297983}" v="1" dt="2021-03-06T21:32:26.8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eta Ogrodnik" userId="56672523ef443876" providerId="LiveId" clId="{B6219675-DDA6-47BF-B8AA-26E9FB297983}"/>
    <pc:docChg chg="undo custSel modSld">
      <pc:chgData name="Aneta Ogrodnik" userId="56672523ef443876" providerId="LiveId" clId="{B6219675-DDA6-47BF-B8AA-26E9FB297983}" dt="2021-03-07T13:58:53.146" v="103" actId="20577"/>
      <pc:docMkLst>
        <pc:docMk/>
      </pc:docMkLst>
      <pc:sldChg chg="addSp delSp modSp mod setBg setClrOvrMap">
        <pc:chgData name="Aneta Ogrodnik" userId="56672523ef443876" providerId="LiveId" clId="{B6219675-DDA6-47BF-B8AA-26E9FB297983}" dt="2021-03-07T13:58:53.146" v="103" actId="20577"/>
        <pc:sldMkLst>
          <pc:docMk/>
          <pc:sldMk cId="2763304204" sldId="259"/>
        </pc:sldMkLst>
        <pc:spChg chg="mod">
          <ac:chgData name="Aneta Ogrodnik" userId="56672523ef443876" providerId="LiveId" clId="{B6219675-DDA6-47BF-B8AA-26E9FB297983}" dt="2021-03-07T13:58:53.146" v="103" actId="20577"/>
          <ac:spMkLst>
            <pc:docMk/>
            <pc:sldMk cId="2763304204" sldId="259"/>
            <ac:spMk id="2" creationId="{9EFE187B-F790-4F11-833F-C4BE87592114}"/>
          </ac:spMkLst>
        </pc:spChg>
        <pc:spChg chg="mod">
          <ac:chgData name="Aneta Ogrodnik" userId="56672523ef443876" providerId="LiveId" clId="{B6219675-DDA6-47BF-B8AA-26E9FB297983}" dt="2021-03-06T21:41:32.674" v="92" actId="20577"/>
          <ac:spMkLst>
            <pc:docMk/>
            <pc:sldMk cId="2763304204" sldId="259"/>
            <ac:spMk id="3" creationId="{B58602DF-AACF-49F6-99C9-AF4B3DA2FE19}"/>
          </ac:spMkLst>
        </pc:spChg>
        <pc:spChg chg="add del">
          <ac:chgData name="Aneta Ogrodnik" userId="56672523ef443876" providerId="LiveId" clId="{B6219675-DDA6-47BF-B8AA-26E9FB297983}" dt="2021-03-06T21:34:10.522" v="26" actId="26606"/>
          <ac:spMkLst>
            <pc:docMk/>
            <pc:sldMk cId="2763304204" sldId="259"/>
            <ac:spMk id="22" creationId="{2C61293E-6EBE-43EF-A52C-9BEBFD7679D4}"/>
          </ac:spMkLst>
        </pc:spChg>
        <pc:spChg chg="add del">
          <ac:chgData name="Aneta Ogrodnik" userId="56672523ef443876" providerId="LiveId" clId="{B6219675-DDA6-47BF-B8AA-26E9FB297983}" dt="2021-03-06T21:34:10.522" v="26" actId="26606"/>
          <ac:spMkLst>
            <pc:docMk/>
            <pc:sldMk cId="2763304204" sldId="259"/>
            <ac:spMk id="27" creationId="{21540236-BFD5-4A9D-8840-4703E7F76825}"/>
          </ac:spMkLst>
        </pc:spChg>
        <pc:spChg chg="add del">
          <ac:chgData name="Aneta Ogrodnik" userId="56672523ef443876" providerId="LiveId" clId="{B6219675-DDA6-47BF-B8AA-26E9FB297983}" dt="2021-03-06T21:33:50.845" v="14" actId="26606"/>
          <ac:spMkLst>
            <pc:docMk/>
            <pc:sldMk cId="2763304204" sldId="259"/>
            <ac:spMk id="32" creationId="{C62225A2-D3F0-45D1-9C47-B10375316553}"/>
          </ac:spMkLst>
        </pc:spChg>
        <pc:spChg chg="add del">
          <ac:chgData name="Aneta Ogrodnik" userId="56672523ef443876" providerId="LiveId" clId="{B6219675-DDA6-47BF-B8AA-26E9FB297983}" dt="2021-03-06T21:33:50.845" v="14" actId="26606"/>
          <ac:spMkLst>
            <pc:docMk/>
            <pc:sldMk cId="2763304204" sldId="259"/>
            <ac:spMk id="34" creationId="{1B9FBFA8-6AF4-4091-9C8B-DEC6D89338F0}"/>
          </ac:spMkLst>
        </pc:spChg>
        <pc:spChg chg="add del">
          <ac:chgData name="Aneta Ogrodnik" userId="56672523ef443876" providerId="LiveId" clId="{B6219675-DDA6-47BF-B8AA-26E9FB297983}" dt="2021-03-06T21:33:52.455" v="16" actId="26606"/>
          <ac:spMkLst>
            <pc:docMk/>
            <pc:sldMk cId="2763304204" sldId="259"/>
            <ac:spMk id="36" creationId="{152F8994-E6D4-4311-9548-C3607BC43645}"/>
          </ac:spMkLst>
        </pc:spChg>
        <pc:spChg chg="add del">
          <ac:chgData name="Aneta Ogrodnik" userId="56672523ef443876" providerId="LiveId" clId="{B6219675-DDA6-47BF-B8AA-26E9FB297983}" dt="2021-03-06T21:33:52.455" v="16" actId="26606"/>
          <ac:spMkLst>
            <pc:docMk/>
            <pc:sldMk cId="2763304204" sldId="259"/>
            <ac:spMk id="37" creationId="{68A4132F-DEC6-4332-A00C-A11AD4519B6C}"/>
          </ac:spMkLst>
        </pc:spChg>
        <pc:spChg chg="add del">
          <ac:chgData name="Aneta Ogrodnik" userId="56672523ef443876" providerId="LiveId" clId="{B6219675-DDA6-47BF-B8AA-26E9FB297983}" dt="2021-03-06T21:33:52.455" v="16" actId="26606"/>
          <ac:spMkLst>
            <pc:docMk/>
            <pc:sldMk cId="2763304204" sldId="259"/>
            <ac:spMk id="38" creationId="{64965EAE-E41A-435F-B993-07E824B6C977}"/>
          </ac:spMkLst>
        </pc:spChg>
        <pc:spChg chg="add del">
          <ac:chgData name="Aneta Ogrodnik" userId="56672523ef443876" providerId="LiveId" clId="{B6219675-DDA6-47BF-B8AA-26E9FB297983}" dt="2021-03-06T21:33:54.830" v="18" actId="26606"/>
          <ac:spMkLst>
            <pc:docMk/>
            <pc:sldMk cId="2763304204" sldId="259"/>
            <ac:spMk id="40" creationId="{DCFD1A13-2B88-47B7-AAE9-AD6F3296EE2F}"/>
          </ac:spMkLst>
        </pc:spChg>
        <pc:spChg chg="add del">
          <ac:chgData name="Aneta Ogrodnik" userId="56672523ef443876" providerId="LiveId" clId="{B6219675-DDA6-47BF-B8AA-26E9FB297983}" dt="2021-03-06T21:33:54.830" v="18" actId="26606"/>
          <ac:spMkLst>
            <pc:docMk/>
            <pc:sldMk cId="2763304204" sldId="259"/>
            <ac:spMk id="41" creationId="{F5CE4102-C93A-420A-98A7-5A7DD0C5C5B1}"/>
          </ac:spMkLst>
        </pc:spChg>
        <pc:spChg chg="add del">
          <ac:chgData name="Aneta Ogrodnik" userId="56672523ef443876" providerId="LiveId" clId="{B6219675-DDA6-47BF-B8AA-26E9FB297983}" dt="2021-03-06T21:33:59.756" v="20" actId="26606"/>
          <ac:spMkLst>
            <pc:docMk/>
            <pc:sldMk cId="2763304204" sldId="259"/>
            <ac:spMk id="43" creationId="{E1063ACC-684C-4227-9D75-430593BADCAF}"/>
          </ac:spMkLst>
        </pc:spChg>
        <pc:spChg chg="add del">
          <ac:chgData name="Aneta Ogrodnik" userId="56672523ef443876" providerId="LiveId" clId="{B6219675-DDA6-47BF-B8AA-26E9FB297983}" dt="2021-03-06T21:33:59.756" v="20" actId="26606"/>
          <ac:spMkLst>
            <pc:docMk/>
            <pc:sldMk cId="2763304204" sldId="259"/>
            <ac:spMk id="44" creationId="{8067F801-9719-4550-AFFF-C7C36842212A}"/>
          </ac:spMkLst>
        </pc:spChg>
        <pc:spChg chg="add del">
          <ac:chgData name="Aneta Ogrodnik" userId="56672523ef443876" providerId="LiveId" clId="{B6219675-DDA6-47BF-B8AA-26E9FB297983}" dt="2021-03-06T21:34:02.647" v="22" actId="26606"/>
          <ac:spMkLst>
            <pc:docMk/>
            <pc:sldMk cId="2763304204" sldId="259"/>
            <ac:spMk id="46" creationId="{C7FA33FF-088D-4F16-95A2-2C64D353DEA8}"/>
          </ac:spMkLst>
        </pc:spChg>
        <pc:spChg chg="add del">
          <ac:chgData name="Aneta Ogrodnik" userId="56672523ef443876" providerId="LiveId" clId="{B6219675-DDA6-47BF-B8AA-26E9FB297983}" dt="2021-03-06T21:34:02.647" v="22" actId="26606"/>
          <ac:spMkLst>
            <pc:docMk/>
            <pc:sldMk cId="2763304204" sldId="259"/>
            <ac:spMk id="47" creationId="{A376EFB1-01CF-419F-ABF1-2AF02BBFCBD1}"/>
          </ac:spMkLst>
        </pc:spChg>
        <pc:spChg chg="add del">
          <ac:chgData name="Aneta Ogrodnik" userId="56672523ef443876" providerId="LiveId" clId="{B6219675-DDA6-47BF-B8AA-26E9FB297983}" dt="2021-03-06T21:34:02.647" v="22" actId="26606"/>
          <ac:spMkLst>
            <pc:docMk/>
            <pc:sldMk cId="2763304204" sldId="259"/>
            <ac:spMk id="48" creationId="{FF9DEA15-78BD-4750-AA18-B9F28A6D5AB8}"/>
          </ac:spMkLst>
        </pc:spChg>
        <pc:spChg chg="add del">
          <ac:chgData name="Aneta Ogrodnik" userId="56672523ef443876" providerId="LiveId" clId="{B6219675-DDA6-47BF-B8AA-26E9FB297983}" dt="2021-03-06T21:34:04.694" v="24" actId="26606"/>
          <ac:spMkLst>
            <pc:docMk/>
            <pc:sldMk cId="2763304204" sldId="259"/>
            <ac:spMk id="50" creationId="{2C6A2225-94AF-4BC4-98F4-77746E7B10A9}"/>
          </ac:spMkLst>
        </pc:spChg>
        <pc:spChg chg="add del">
          <ac:chgData name="Aneta Ogrodnik" userId="56672523ef443876" providerId="LiveId" clId="{B6219675-DDA6-47BF-B8AA-26E9FB297983}" dt="2021-03-06T21:34:04.694" v="24" actId="26606"/>
          <ac:spMkLst>
            <pc:docMk/>
            <pc:sldMk cId="2763304204" sldId="259"/>
            <ac:spMk id="51" creationId="{648F5915-2CE1-4F74-88C5-D4366893D2DF}"/>
          </ac:spMkLst>
        </pc:spChg>
        <pc:spChg chg="add del">
          <ac:chgData name="Aneta Ogrodnik" userId="56672523ef443876" providerId="LiveId" clId="{B6219675-DDA6-47BF-B8AA-26E9FB297983}" dt="2021-03-06T21:34:10.522" v="26" actId="26606"/>
          <ac:spMkLst>
            <pc:docMk/>
            <pc:sldMk cId="2763304204" sldId="259"/>
            <ac:spMk id="53" creationId="{68A4132F-DEC6-4332-A00C-A11AD4519B6C}"/>
          </ac:spMkLst>
        </pc:spChg>
        <pc:spChg chg="add del">
          <ac:chgData name="Aneta Ogrodnik" userId="56672523ef443876" providerId="LiveId" clId="{B6219675-DDA6-47BF-B8AA-26E9FB297983}" dt="2021-03-06T21:34:10.522" v="26" actId="26606"/>
          <ac:spMkLst>
            <pc:docMk/>
            <pc:sldMk cId="2763304204" sldId="259"/>
            <ac:spMk id="54" creationId="{9B38642C-62C4-4E31-A5D3-BB1DD8CA3942}"/>
          </ac:spMkLst>
        </pc:spChg>
        <pc:spChg chg="add del">
          <ac:chgData name="Aneta Ogrodnik" userId="56672523ef443876" providerId="LiveId" clId="{B6219675-DDA6-47BF-B8AA-26E9FB297983}" dt="2021-03-06T21:34:10.522" v="26" actId="26606"/>
          <ac:spMkLst>
            <pc:docMk/>
            <pc:sldMk cId="2763304204" sldId="259"/>
            <ac:spMk id="55" creationId="{A9F66240-8C38-4069-A5C9-2D3FCD97EDAD}"/>
          </ac:spMkLst>
        </pc:spChg>
        <pc:picChg chg="mod ord">
          <ac:chgData name="Aneta Ogrodnik" userId="56672523ef443876" providerId="LiveId" clId="{B6219675-DDA6-47BF-B8AA-26E9FB297983}" dt="2021-03-06T21:34:10.522" v="26" actId="26606"/>
          <ac:picMkLst>
            <pc:docMk/>
            <pc:sldMk cId="2763304204" sldId="259"/>
            <ac:picMk id="4" creationId="{C98BF62B-30F4-4EA0-9F4D-9C42B4F2C766}"/>
          </ac:picMkLst>
        </pc:picChg>
        <pc:picChg chg="add mod ord">
          <ac:chgData name="Aneta Ogrodnik" userId="56672523ef443876" providerId="LiveId" clId="{B6219675-DDA6-47BF-B8AA-26E9FB297983}" dt="2021-03-06T21:39:25.727" v="81" actId="1076"/>
          <ac:picMkLst>
            <pc:docMk/>
            <pc:sldMk cId="2763304204" sldId="259"/>
            <ac:picMk id="6" creationId="{67786360-7030-4CEC-A8CC-08FCEBFBAEC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1757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7380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34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3036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1808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4797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0839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15530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4906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4508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0386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AA868-8872-43E4-8C98-D34DABD1FD38}" type="datetimeFigureOut">
              <a:rPr lang="pl-PL" smtClean="0"/>
              <a:t>07.03.2021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6633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4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FE187B-F790-4F11-833F-C4BE87592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7345" y="947836"/>
            <a:ext cx="4884006" cy="1256469"/>
          </a:xfrm>
        </p:spPr>
        <p:txBody>
          <a:bodyPr anchor="b">
            <a:normAutofit/>
          </a:bodyPr>
          <a:lstStyle/>
          <a:p>
            <a:pPr algn="ctr"/>
            <a:r>
              <a:rPr lang="pl-PL" sz="4000" b="1" dirty="0">
                <a:ea typeface="+mj-lt"/>
                <a:cs typeface="+mj-lt"/>
              </a:rPr>
              <a:t>Projekt </a:t>
            </a:r>
            <a:r>
              <a:rPr lang="pl-PL" sz="4000" b="1">
                <a:ea typeface="+mj-lt"/>
                <a:cs typeface="+mj-lt"/>
              </a:rPr>
              <a:t>pierwszy   </a:t>
            </a:r>
            <a:br>
              <a:rPr lang="pl-PL" sz="4000" b="1" dirty="0">
                <a:ea typeface="+mj-lt"/>
                <a:cs typeface="+mj-lt"/>
              </a:rPr>
            </a:br>
            <a:r>
              <a:rPr lang="pl-PL" sz="4000" b="1" dirty="0">
                <a:ea typeface="+mj-lt"/>
                <a:cs typeface="+mj-lt"/>
              </a:rPr>
              <a:t> „</a:t>
            </a:r>
            <a:r>
              <a:rPr lang="en-US" b="1" dirty="0" err="1">
                <a:solidFill>
                  <a:srgbClr val="002060"/>
                </a:solidFill>
                <a:ea typeface="+mj-lt"/>
                <a:cs typeface="+mj-lt"/>
              </a:rPr>
              <a:t>Ekologia</a:t>
            </a:r>
            <a:r>
              <a:rPr lang="en-US" b="1" dirty="0">
                <a:solidFill>
                  <a:srgbClr val="002060"/>
                </a:solidFill>
                <a:ea typeface="+mj-lt"/>
                <a:cs typeface="+mj-lt"/>
              </a:rPr>
              <a:t> </a:t>
            </a:r>
            <a:r>
              <a:rPr lang="pl-PL" b="1" dirty="0">
                <a:solidFill>
                  <a:srgbClr val="002060"/>
                </a:solidFill>
                <a:ea typeface="+mj-lt"/>
                <a:cs typeface="+mj-lt"/>
              </a:rPr>
              <a:t>w</a:t>
            </a:r>
            <a:r>
              <a:rPr lang="en-US" b="1" dirty="0" err="1">
                <a:solidFill>
                  <a:srgbClr val="002060"/>
                </a:solidFill>
                <a:ea typeface="+mj-lt"/>
                <a:cs typeface="+mj-lt"/>
              </a:rPr>
              <a:t>odna</a:t>
            </a:r>
            <a:r>
              <a:rPr lang="pl-PL" b="1" dirty="0">
                <a:solidFill>
                  <a:srgbClr val="002060"/>
                </a:solidFill>
                <a:ea typeface="+mj-lt"/>
                <a:cs typeface="+mj-lt"/>
              </a:rPr>
              <a:t>”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C98BF62B-30F4-4EA0-9F4D-9C42B4F2C7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5338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7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602DF-AACF-49F6-99C9-AF4B3DA2F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1" y="2563876"/>
            <a:ext cx="6396491" cy="411948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en-US" sz="2200" dirty="0">
                <a:cs typeface="Calibri"/>
              </a:rPr>
              <a:t>W </a:t>
            </a:r>
            <a:r>
              <a:rPr lang="en-US" sz="2200" dirty="0" err="1">
                <a:cs typeface="Calibri"/>
              </a:rPr>
              <a:t>tym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projekcie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chcemy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pozbyć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się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problemu</a:t>
            </a:r>
            <a:r>
              <a:rPr lang="en-US" sz="2200" dirty="0">
                <a:cs typeface="Calibri"/>
              </a:rPr>
              <a:t> </a:t>
            </a:r>
            <a:r>
              <a:rPr lang="en-US" sz="2200" dirty="0" err="1">
                <a:cs typeface="Calibri"/>
              </a:rPr>
              <a:t>braku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wody</a:t>
            </a:r>
            <a:r>
              <a:rPr lang="en-US" sz="2200" dirty="0">
                <a:cs typeface="Calibri"/>
              </a:rPr>
              <a:t> po </a:t>
            </a:r>
            <a:r>
              <a:rPr lang="en-US" sz="2200" dirty="0" err="1">
                <a:cs typeface="Calibri"/>
              </a:rPr>
              <a:t>męczących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zajęciach</a:t>
            </a:r>
            <a:r>
              <a:rPr lang="en-US" sz="2200" dirty="0">
                <a:cs typeface="Calibri"/>
              </a:rPr>
              <a:t> </a:t>
            </a:r>
            <a:r>
              <a:rPr lang="pl-PL" sz="2200" dirty="0">
                <a:cs typeface="Calibri"/>
              </a:rPr>
              <a:t>WF</a:t>
            </a:r>
            <a:r>
              <a:rPr lang="en-US" sz="2200" dirty="0">
                <a:cs typeface="Calibri"/>
              </a:rPr>
              <a:t> - u. 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My 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również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uważamy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,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że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taka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sytuacja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nigdy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nie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 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powinna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mieć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mie</a:t>
            </a:r>
            <a:r>
              <a:rPr lang="pl-PL" sz="2200" dirty="0">
                <a:solidFill>
                  <a:srgbClr val="C00000"/>
                </a:solidFill>
                <a:cs typeface="Calibri"/>
              </a:rPr>
              <a:t>j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sca</a:t>
            </a:r>
            <a:r>
              <a:rPr lang="pl-PL" sz="2200" dirty="0">
                <a:solidFill>
                  <a:srgbClr val="C00000"/>
                </a:solidFill>
                <a:cs typeface="Calibri"/>
              </a:rPr>
              <a:t>. </a:t>
            </a:r>
            <a:r>
              <a:rPr lang="pl-PL" sz="2200" dirty="0">
                <a:cs typeface="Calibri"/>
              </a:rPr>
              <a:t>J</a:t>
            </a:r>
            <a:r>
              <a:rPr lang="en-US" sz="2200" dirty="0" err="1">
                <a:cs typeface="Calibri"/>
              </a:rPr>
              <a:t>eżeli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chcecie</a:t>
            </a:r>
            <a:r>
              <a:rPr lang="en-US" sz="2200" dirty="0">
                <a:cs typeface="Calibri"/>
              </a:rPr>
              <a:t>, </a:t>
            </a:r>
            <a:r>
              <a:rPr lang="en-US" sz="2200" dirty="0" err="1">
                <a:cs typeface="Calibri"/>
              </a:rPr>
              <a:t>postawimy</a:t>
            </a:r>
            <a:r>
              <a:rPr lang="en-US" sz="2200" dirty="0">
                <a:cs typeface="Calibri"/>
              </a:rPr>
              <a:t> w </a:t>
            </a:r>
            <a:r>
              <a:rPr lang="en-US" sz="2200" dirty="0" err="1">
                <a:cs typeface="Calibri"/>
              </a:rPr>
              <a:t>szkole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solidFill>
                  <a:schemeClr val="accent1"/>
                </a:solidFill>
                <a:cs typeface="Calibri"/>
              </a:rPr>
              <a:t>dystrybutor</a:t>
            </a:r>
            <a:r>
              <a:rPr lang="en-US" sz="2200" dirty="0">
                <a:solidFill>
                  <a:schemeClr val="accent1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chemeClr val="accent1"/>
                </a:solidFill>
                <a:cs typeface="Calibri"/>
              </a:rPr>
              <a:t>wody</a:t>
            </a:r>
            <a:r>
              <a:rPr lang="en-US" sz="2200" dirty="0">
                <a:solidFill>
                  <a:schemeClr val="accent1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chemeClr val="accent1"/>
                </a:solidFill>
                <a:cs typeface="Calibri"/>
              </a:rPr>
              <a:t>pitnej</a:t>
            </a:r>
            <a:r>
              <a:rPr lang="pl-PL" sz="2200" dirty="0">
                <a:solidFill>
                  <a:schemeClr val="accent1"/>
                </a:solidFill>
                <a:cs typeface="Calibri"/>
              </a:rPr>
              <a:t>,</a:t>
            </a:r>
            <a:r>
              <a:rPr lang="en-US" sz="2200" dirty="0">
                <a:cs typeface="Calibri"/>
              </a:rPr>
              <a:t> </a:t>
            </a:r>
            <a:r>
              <a:rPr lang="pl-PL" sz="2200" dirty="0">
                <a:cs typeface="Calibri"/>
              </a:rPr>
              <a:t>dzięki </a:t>
            </a:r>
            <a:r>
              <a:rPr lang="en-US" sz="2200" dirty="0" err="1">
                <a:cs typeface="Calibri"/>
              </a:rPr>
              <a:t>któr</a:t>
            </a:r>
            <a:r>
              <a:rPr lang="pl-PL" sz="2200" dirty="0">
                <a:cs typeface="Calibri"/>
              </a:rPr>
              <a:t>emu</a:t>
            </a:r>
            <a:r>
              <a:rPr lang="en-US" sz="2200" dirty="0">
                <a:cs typeface="Calibri"/>
              </a:rPr>
              <a:t> </a:t>
            </a:r>
            <a:r>
              <a:rPr lang="en-US" sz="2200" dirty="0" err="1">
                <a:cs typeface="Calibri"/>
              </a:rPr>
              <a:t>pozbędzie</a:t>
            </a:r>
            <a:r>
              <a:rPr lang="pl-PL" sz="2200" dirty="0">
                <a:cs typeface="Calibri"/>
              </a:rPr>
              <a:t>my 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się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problemu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raz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na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zawsze</a:t>
            </a:r>
            <a:r>
              <a:rPr lang="en-US" sz="2200" dirty="0">
                <a:cs typeface="Calibri"/>
              </a:rPr>
              <a:t>. </a:t>
            </a:r>
            <a:r>
              <a:rPr lang="en-US" sz="2200" dirty="0" err="1">
                <a:cs typeface="Calibri"/>
              </a:rPr>
              <a:t>Koniec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noszenia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wody</a:t>
            </a:r>
            <a:r>
              <a:rPr lang="en-US" sz="2200" dirty="0">
                <a:cs typeface="Calibri"/>
              </a:rPr>
              <a:t> </a:t>
            </a:r>
            <a:r>
              <a:rPr lang="pl-PL" sz="2200" dirty="0">
                <a:cs typeface="Calibri"/>
              </a:rPr>
              <a:t>i</a:t>
            </a:r>
            <a:r>
              <a:rPr lang="en-US" sz="2200" dirty="0">
                <a:cs typeface="Calibri"/>
              </a:rPr>
              <a:t> </a:t>
            </a:r>
            <a:r>
              <a:rPr lang="en-US" sz="2200" dirty="0" err="1">
                <a:cs typeface="Calibri"/>
              </a:rPr>
              <a:t>obciążania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plecaków</a:t>
            </a:r>
            <a:r>
              <a:rPr lang="pl-PL" sz="2200" dirty="0">
                <a:cs typeface="Calibri"/>
              </a:rPr>
              <a:t>.</a:t>
            </a:r>
            <a:r>
              <a:rPr lang="en-US" sz="2200" dirty="0">
                <a:cs typeface="Calibri"/>
              </a:rPr>
              <a:t> </a:t>
            </a:r>
            <a:r>
              <a:rPr lang="pl-PL" sz="2200" dirty="0">
                <a:cs typeface="Calibri"/>
              </a:rPr>
              <a:t>K</a:t>
            </a:r>
            <a:r>
              <a:rPr lang="en-US" sz="2200" dirty="0" err="1">
                <a:cs typeface="Calibri"/>
              </a:rPr>
              <a:t>oniec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proszenia</a:t>
            </a:r>
            <a:r>
              <a:rPr lang="en-US" sz="2200" dirty="0">
                <a:cs typeface="Calibri"/>
              </a:rPr>
              <a:t> o </a:t>
            </a:r>
            <a:r>
              <a:rPr lang="en-US" sz="2200" dirty="0" err="1">
                <a:cs typeface="Calibri"/>
              </a:rPr>
              <a:t>parę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łyków</a:t>
            </a:r>
            <a:r>
              <a:rPr lang="en-US" sz="2200" dirty="0">
                <a:cs typeface="Calibri"/>
              </a:rPr>
              <a:t> od </a:t>
            </a:r>
            <a:r>
              <a:rPr lang="en-US" sz="2200" dirty="0" err="1">
                <a:cs typeface="Calibri"/>
              </a:rPr>
              <a:t>kolegi</a:t>
            </a:r>
            <a:r>
              <a:rPr lang="en-US" sz="2200" dirty="0">
                <a:cs typeface="Calibri"/>
              </a:rPr>
              <a:t>. W </a:t>
            </a:r>
            <a:r>
              <a:rPr lang="en-US" sz="2200" dirty="0" err="1">
                <a:cs typeface="Calibri"/>
              </a:rPr>
              <a:t>dodatku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solidFill>
                  <a:schemeClr val="accent1"/>
                </a:solidFill>
                <a:cs typeface="Calibri"/>
              </a:rPr>
              <a:t>dystrybutor</a:t>
            </a:r>
            <a:r>
              <a:rPr lang="en-US" sz="2200" dirty="0">
                <a:solidFill>
                  <a:schemeClr val="accent1"/>
                </a:solidFill>
                <a:cs typeface="Calibri"/>
              </a:rPr>
              <a:t> jest </a:t>
            </a:r>
            <a:r>
              <a:rPr lang="en-US" sz="2200" dirty="0" err="1">
                <a:solidFill>
                  <a:schemeClr val="accent1"/>
                </a:solidFill>
                <a:cs typeface="Calibri"/>
              </a:rPr>
              <a:t>elektryczny</a:t>
            </a:r>
            <a:r>
              <a:rPr lang="en-US" sz="2200" dirty="0">
                <a:cs typeface="Calibri"/>
              </a:rPr>
              <a:t> – w </a:t>
            </a:r>
            <a:r>
              <a:rPr lang="en-US" sz="2200" dirty="0" err="1">
                <a:cs typeface="Calibri"/>
              </a:rPr>
              <a:t>zimę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czekać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na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nas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będzie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gorąca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woda</a:t>
            </a:r>
            <a:r>
              <a:rPr lang="en-US" sz="2200" dirty="0">
                <a:cs typeface="Calibri"/>
              </a:rPr>
              <a:t> do </a:t>
            </a:r>
            <a:r>
              <a:rPr lang="en-US" sz="2200" dirty="0" err="1">
                <a:cs typeface="Calibri"/>
              </a:rPr>
              <a:t>zrobienia</a:t>
            </a:r>
            <a:r>
              <a:rPr lang="en-US" sz="2200" dirty="0">
                <a:cs typeface="Calibri"/>
              </a:rPr>
              <a:t>  </a:t>
            </a:r>
            <a:r>
              <a:rPr lang="en-US" sz="2200" dirty="0" err="1">
                <a:cs typeface="Calibri"/>
              </a:rPr>
              <a:t>herbaty</a:t>
            </a:r>
            <a:r>
              <a:rPr lang="pl-PL" sz="2200" dirty="0">
                <a:cs typeface="Calibri"/>
              </a:rPr>
              <a:t>,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czy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czego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dusza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zapragnie</a:t>
            </a:r>
            <a:r>
              <a:rPr lang="en-US" sz="2200" dirty="0">
                <a:cs typeface="Calibri"/>
              </a:rPr>
              <a:t>! </a:t>
            </a:r>
            <a:r>
              <a:rPr lang="en-US" sz="2200" dirty="0" err="1">
                <a:cs typeface="Calibri"/>
              </a:rPr>
              <a:t>Warunek</a:t>
            </a:r>
            <a:r>
              <a:rPr lang="en-US" sz="2200" dirty="0">
                <a:cs typeface="Calibri"/>
              </a:rPr>
              <a:t> - </a:t>
            </a:r>
            <a:r>
              <a:rPr lang="en-US" sz="2200" dirty="0" err="1">
                <a:cs typeface="Calibri"/>
              </a:rPr>
              <a:t>każda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osoba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chcąca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sko</a:t>
            </a:r>
            <a:r>
              <a:rPr lang="pl-PL" sz="2200" dirty="0" err="1">
                <a:cs typeface="Calibri"/>
              </a:rPr>
              <a:t>rz</a:t>
            </a:r>
            <a:r>
              <a:rPr lang="en-US" sz="2200" dirty="0" err="1">
                <a:cs typeface="Calibri"/>
              </a:rPr>
              <a:t>ystać</a:t>
            </a:r>
            <a:r>
              <a:rPr lang="en-US" sz="2200" dirty="0">
                <a:cs typeface="Calibri"/>
              </a:rPr>
              <a:t> z </a:t>
            </a:r>
            <a:r>
              <a:rPr lang="en-US" sz="2200" dirty="0" err="1">
                <a:cs typeface="Calibri"/>
              </a:rPr>
              <a:t>dystrybutora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musi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mieć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własną</a:t>
            </a:r>
            <a:r>
              <a:rPr lang="en-US" sz="2200" dirty="0">
                <a:cs typeface="Calibri"/>
              </a:rPr>
              <a:t> </a:t>
            </a:r>
            <a:r>
              <a:rPr lang="en-US" sz="2200" dirty="0" err="1">
                <a:cs typeface="Calibri"/>
              </a:rPr>
              <a:t>butelk</a:t>
            </a:r>
            <a:r>
              <a:rPr lang="pl-PL" sz="2200" dirty="0">
                <a:cs typeface="Calibri"/>
              </a:rPr>
              <a:t>ę.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</a:t>
            </a:r>
            <a:endParaRPr lang="pl-PL" sz="2200" dirty="0">
              <a:solidFill>
                <a:srgbClr val="C00000"/>
              </a:solidFill>
              <a:cs typeface="Calibri"/>
            </a:endParaRPr>
          </a:p>
          <a:p>
            <a:pPr marL="0" indent="0" algn="ctr">
              <a:buNone/>
            </a:pPr>
            <a:r>
              <a:rPr lang="pl-PL" sz="2200" dirty="0">
                <a:solidFill>
                  <a:srgbClr val="C00000"/>
                </a:solidFill>
                <a:cs typeface="Calibri"/>
              </a:rPr>
              <a:t>N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ie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będziemy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tworzyć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niepotrzebnych</a:t>
            </a:r>
            <a:r>
              <a:rPr lang="en-US" sz="2200" dirty="0">
                <a:solidFill>
                  <a:srgbClr val="C00000"/>
                </a:solidFill>
                <a:cs typeface="Calibri"/>
              </a:rPr>
              <a:t> </a:t>
            </a:r>
            <a:r>
              <a:rPr lang="en-US" sz="2200" dirty="0" err="1">
                <a:solidFill>
                  <a:srgbClr val="C00000"/>
                </a:solidFill>
                <a:cs typeface="Calibri"/>
              </a:rPr>
              <a:t>śmieci</a:t>
            </a:r>
            <a:r>
              <a:rPr lang="pl-PL" sz="2200" dirty="0">
                <a:solidFill>
                  <a:srgbClr val="C00000"/>
                </a:solidFill>
                <a:cs typeface="Calibri"/>
              </a:rPr>
              <a:t>!</a:t>
            </a:r>
            <a:endParaRPr lang="en-US" sz="2200" dirty="0">
              <a:solidFill>
                <a:srgbClr val="C00000"/>
              </a:solidFill>
              <a:cs typeface="Calibri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67786360-7030-4CEC-A8CC-08FCEBFBAE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4823" y="119774"/>
            <a:ext cx="2349482" cy="116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30420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Niebieski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124</Words>
  <Application>Microsoft Office PowerPoint</Application>
  <PresentationFormat>Panoramiczny</PresentationFormat>
  <Paragraphs>3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Motyw pakietu Office</vt:lpstr>
      <vt:lpstr>Projekt pierwszy     „Ekologia wodna”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Aneta Ogrodnik</dc:creator>
  <cp:lastModifiedBy>Aneta Ogrodnik</cp:lastModifiedBy>
  <cp:revision>393</cp:revision>
  <dcterms:created xsi:type="dcterms:W3CDTF">2012-08-15T16:54:36Z</dcterms:created>
  <dcterms:modified xsi:type="dcterms:W3CDTF">2021-03-07T13:58:57Z</dcterms:modified>
</cp:coreProperties>
</file>