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7" r:id="rId1"/>
    <p:sldMasterId id="2147483953" r:id="rId2"/>
  </p:sldMasterIdLst>
  <p:sldIdLst>
    <p:sldId id="263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eta Ogrodnik" initials="AO" lastIdx="1" clrIdx="0">
    <p:extLst>
      <p:ext uri="{19B8F6BF-5375-455C-9EA6-DF929625EA0E}">
        <p15:presenceInfo xmlns:p15="http://schemas.microsoft.com/office/powerpoint/2012/main" userId="56672523ef44387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2C0DE5-6AB1-4199-82B5-565E6CDF0DE8}" v="57" dt="2021-03-06T19:09:35.042"/>
    <p1510:client id="{46A75B51-398A-4505-BA68-C8CEC3F86D6C}" v="1" dt="2021-03-06T19:29:52.5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commentAuthors" Target="commentAuthors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eta Ogrodnik" userId="56672523ef443876" providerId="LiveId" clId="{0CCA6842-7812-40AF-AA25-E3C43F131AE9}"/>
    <pc:docChg chg="modSld">
      <pc:chgData name="Aneta Ogrodnik" userId="56672523ef443876" providerId="LiveId" clId="{0CCA6842-7812-40AF-AA25-E3C43F131AE9}" dt="2021-03-06T21:47:05.603" v="31" actId="20577"/>
      <pc:docMkLst>
        <pc:docMk/>
      </pc:docMkLst>
      <pc:sldChg chg="modSp mod">
        <pc:chgData name="Aneta Ogrodnik" userId="56672523ef443876" providerId="LiveId" clId="{0CCA6842-7812-40AF-AA25-E3C43F131AE9}" dt="2021-03-06T21:47:05.603" v="31" actId="20577"/>
        <pc:sldMkLst>
          <pc:docMk/>
          <pc:sldMk cId="2629906477" sldId="263"/>
        </pc:sldMkLst>
        <pc:spChg chg="mod">
          <ac:chgData name="Aneta Ogrodnik" userId="56672523ef443876" providerId="LiveId" clId="{0CCA6842-7812-40AF-AA25-E3C43F131AE9}" dt="2021-03-06T21:47:05.603" v="31" actId="20577"/>
          <ac:spMkLst>
            <pc:docMk/>
            <pc:sldMk cId="2629906477" sldId="263"/>
            <ac:spMk id="2" creationId="{3E64BE73-A8EF-43BE-8216-3B6322EC3247}"/>
          </ac:spMkLst>
        </pc:spChg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3-06T20:22:57.145" idx="1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2326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11560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2769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79891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738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6954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0027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570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05319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92244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2592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46346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422730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89610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78880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99214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79860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05E76AA-9FFE-4AC8-AEFA-4DA7C3BAAA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71ECF0EB-06BA-47D8-99A0-DD2A143EE8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27E453E4-DB7F-41E3-BDD4-8D8299B23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DD281821-5810-44A7-8306-F66C41A5F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62F89DD4-3908-4191-A79E-2D76D8C62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158465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4340BFB-113B-4CC5-8202-1B34B86A0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881BBDC-7166-44B9-84C3-A3C23C486C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F20CAE1C-4E4A-4DFA-8400-87568C98C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D7BC1BB7-BEBA-487A-873B-73DCF4E7E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1B4A48BF-C8A6-4747-8533-B1DFBE772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28723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9BE617E-403F-4A53-AB6A-6E69F16B4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EFB4AE8A-7AAE-4803-A41A-16EE102233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5B6B9CE2-E829-4ED5-8BED-C61787800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011B0A25-C373-4547-B78F-B61D9342D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BC345035-6AF3-4CE9-882B-5F44AEF7C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549096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4C9E552-7147-4E95-A9A2-C9571B65C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CD263CE-39C9-4ABB-9B0C-13FD3DD157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0CB25F8F-6797-48A2-AAC2-9C704A72F8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97F93D9D-BDAB-4EEF-AD8F-BC06D60CD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72C23A41-C7F5-4C7C-8A0E-AA3A90651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C5356FBD-5DE8-40D0-A807-92F9AA52C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707926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3311AE9-4C7F-4EA3-AC43-EB0F4EE7A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A727169-90BA-4637-B98E-6103A73A03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0E066C0F-2D4F-4921-A426-687E4DE098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9874B861-514D-4EC1-B633-A5C3D9288C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87BB772C-205E-4152-951C-17D67215BC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F110DFAC-1361-4790-A4C5-919AB6403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6170C9F8-7131-46E2-8B8A-2E9D257748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141C00A6-942C-461C-B0EE-7B56A98D8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283594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5573C8C-02A3-4964-971E-D1B67168D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6FD888D0-1309-4828-BC54-F2FBB532A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DE009D07-C5EB-437B-AD49-85977D2AD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D88148DA-A609-4CEE-8AD9-2BE63D4B1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915088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6B996E0B-D93D-4EDA-A607-87B03BE38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DC6332E0-B050-4A29-93CF-97CF99EA0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AFF3BCB2-E443-43F8-AAEF-2F9F6CFFA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87279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8CA402B-CB46-4DE7-B974-52681DA60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65F1BBB-595E-455E-AE2A-F86DDE1583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5B3264F6-C2D0-481E-A232-23C7EB84FD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EFF24D8D-5C69-40BF-926A-3FD966EBB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ED11F778-4CA1-4E39-8D2D-0862A90E3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D56B6BCC-6781-449D-B82A-ADA0AAE53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0833767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0090930-1ED1-41FF-8CE9-8BA9BA9DCF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B9A3F38B-400A-4D10-9DE1-E7806EED97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94C65EE1-2538-44B3-9FB7-81E350382F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39C51C50-59F0-4043-9727-146953E58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5B4DF3EF-328B-43EF-824B-AC5A3B9A3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B77F83EB-BF75-4817-8D24-9B24754B9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336873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C1001E3-FD6F-4D9C-9973-0187F2468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DE35EB94-53D7-4A20-BBC6-DBEBDB13E0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2BE1836A-8B07-4872-BC0C-712B4AF65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7A5C23B2-8783-471B-808B-02DF7582A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BDFB6D6B-12AF-4EC6-B4A6-E1519F4CA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476671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B5BC50DB-7F54-49F6-B626-6AD4663195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8FFFB223-837E-4A09-BF8A-49853FB6E1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DF7667C2-648C-48EF-BA85-78402FCE2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DED954F3-4E37-4ADF-A920-4EA889E29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BCB82F0D-50A9-4121-8BC4-928414D68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76033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5750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8" r:id="rId1"/>
    <p:sldLayoutId id="2147483919" r:id="rId2"/>
    <p:sldLayoutId id="2147483920" r:id="rId3"/>
    <p:sldLayoutId id="2147483921" r:id="rId4"/>
    <p:sldLayoutId id="2147483922" r:id="rId5"/>
    <p:sldLayoutId id="2147483923" r:id="rId6"/>
    <p:sldLayoutId id="2147483924" r:id="rId7"/>
    <p:sldLayoutId id="2147483925" r:id="rId8"/>
    <p:sldLayoutId id="2147483926" r:id="rId9"/>
    <p:sldLayoutId id="2147483927" r:id="rId10"/>
    <p:sldLayoutId id="2147483928" r:id="rId11"/>
    <p:sldLayoutId id="2147483929" r:id="rId12"/>
    <p:sldLayoutId id="2147483930" r:id="rId13"/>
    <p:sldLayoutId id="2147483931" r:id="rId14"/>
    <p:sldLayoutId id="2147483932" r:id="rId15"/>
    <p:sldLayoutId id="2147483933" r:id="rId16"/>
    <p:sldLayoutId id="2147483934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354FECDE-CDE5-419C-9F06-CA2684E2D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C878D937-9F03-4DE9-9C2D-AA84B1E403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40BA300A-BB2B-4719-90B4-DB3155C387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AA868-8872-43E4-8C98-D34DABD1FD38}" type="datetimeFigureOut">
              <a:rPr lang="pl-PL" smtClean="0"/>
              <a:t>06.03.2021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60FCA551-D6A0-4DBD-834C-92B61EF2AF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183F21A7-6DC7-4E6B-A5AF-1A1FCA362D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C6C3F-668B-4AF5-BFA9-0F657EB068D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121356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9.xml"/><Relationship Id="rId5" Type="http://schemas.openxmlformats.org/officeDocument/2006/relationships/comments" Target="../comments/comment1.xml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64BE73-A8EF-43BE-8216-3B6322EC3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390" y="262944"/>
            <a:ext cx="6371309" cy="1652630"/>
          </a:xfrm>
        </p:spPr>
        <p:txBody>
          <a:bodyPr>
            <a:normAutofit/>
          </a:bodyPr>
          <a:lstStyle/>
          <a:p>
            <a:pPr algn="ctr"/>
            <a:r>
              <a:rPr lang="pl-PL" sz="4000" dirty="0">
                <a:cs typeface="Calibri Light" panose="020F0302020204030204"/>
              </a:rPr>
              <a:t>Projekt trzeci </a:t>
            </a:r>
            <a:br>
              <a:rPr lang="pl-PL" dirty="0">
                <a:cs typeface="Calibri Light" panose="020F0302020204030204"/>
              </a:rPr>
            </a:br>
            <a:r>
              <a:rPr lang="pl-PL" dirty="0">
                <a:solidFill>
                  <a:srgbClr val="00B0F0"/>
                </a:solidFill>
              </a:rPr>
              <a:t>„</a:t>
            </a:r>
            <a:r>
              <a:rPr lang="en-US" dirty="0" err="1">
                <a:solidFill>
                  <a:srgbClr val="00B0F0"/>
                </a:solidFill>
              </a:rPr>
              <a:t>Redakcja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szkolna</a:t>
            </a:r>
            <a:r>
              <a:rPr lang="pl-PL" dirty="0">
                <a:solidFill>
                  <a:srgbClr val="00B0F0"/>
                </a:solidFill>
              </a:rPr>
              <a:t>”</a:t>
            </a:r>
            <a:endParaRPr lang="en-US" dirty="0">
              <a:solidFill>
                <a:srgbClr val="00B0F0"/>
              </a:solidFill>
              <a:cs typeface="Calibri Light" panose="020F03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E12BBA-15EA-41E6-B067-86A06EDD81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468" y="2508308"/>
            <a:ext cx="5154127" cy="39596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pl-PL" sz="1100" dirty="0">
              <a:ea typeface="+mn-lt"/>
              <a:cs typeface="+mn-lt"/>
            </a:endParaRPr>
          </a:p>
          <a:p>
            <a:pPr marL="0" indent="0" algn="just">
              <a:buNone/>
            </a:pPr>
            <a:r>
              <a:rPr lang="pl-PL" sz="1600" dirty="0">
                <a:ea typeface="+mn-lt"/>
                <a:cs typeface="+mn-lt"/>
              </a:rPr>
              <a:t>Jeżeli zagłosujecie na ten projekt, </a:t>
            </a:r>
            <a:r>
              <a:rPr lang="pl-PL" sz="1600" dirty="0">
                <a:solidFill>
                  <a:srgbClr val="00B0F0"/>
                </a:solidFill>
                <a:ea typeface="+mn-lt"/>
                <a:cs typeface="+mn-lt"/>
              </a:rPr>
              <a:t>zakupimy  profesjonalny sprzęt do nagrywania</a:t>
            </a:r>
            <a:r>
              <a:rPr lang="pl-PL" sz="1600" dirty="0">
                <a:ea typeface="+mn-lt"/>
                <a:cs typeface="+mn-lt"/>
              </a:rPr>
              <a:t> i będziemy tworzyć filmy pokazujące jak wyjątkowa jest nasza szkoła!</a:t>
            </a:r>
          </a:p>
          <a:p>
            <a:pPr marL="0" indent="0" algn="just">
              <a:buNone/>
            </a:pPr>
            <a:r>
              <a:rPr lang="pl-PL" sz="1600" dirty="0">
                <a:ea typeface="+mn-lt"/>
                <a:cs typeface="+mn-lt"/>
              </a:rPr>
              <a:t>Często sami będziecie mieli okazję wziąć w nich udział. Relacje będą również informowały Was o najbliższych zmianach lub szkolnych eventach.</a:t>
            </a:r>
          </a:p>
          <a:p>
            <a:pPr marL="0" indent="0" algn="just">
              <a:buNone/>
            </a:pPr>
            <a:r>
              <a:rPr lang="pl-PL" sz="1600" dirty="0">
                <a:ea typeface="+mn-lt"/>
                <a:cs typeface="+mn-lt"/>
              </a:rPr>
              <a:t>Planujemy zakup </a:t>
            </a:r>
            <a:r>
              <a:rPr lang="pl-PL" sz="1600" dirty="0">
                <a:solidFill>
                  <a:srgbClr val="00B0F0"/>
                </a:solidFill>
                <a:ea typeface="+mn-lt"/>
                <a:cs typeface="+mn-lt"/>
              </a:rPr>
              <a:t>aparatu, mikrofonów i oświetlenia</a:t>
            </a:r>
            <a:r>
              <a:rPr lang="pl-PL" sz="1600" dirty="0">
                <a:ea typeface="+mn-lt"/>
                <a:cs typeface="+mn-lt"/>
              </a:rPr>
              <a:t>. A może nawet </a:t>
            </a:r>
            <a:r>
              <a:rPr lang="pl-PL" sz="1600" dirty="0">
                <a:solidFill>
                  <a:srgbClr val="00B0F0"/>
                </a:solidFill>
                <a:ea typeface="+mn-lt"/>
                <a:cs typeface="+mn-lt"/>
              </a:rPr>
              <a:t>wirtualnego tła.</a:t>
            </a:r>
          </a:p>
          <a:p>
            <a:pPr marL="0" indent="0" algn="just">
              <a:buNone/>
            </a:pPr>
            <a:r>
              <a:rPr lang="pl-PL" sz="1400" b="1" dirty="0">
                <a:ea typeface="+mn-lt"/>
                <a:cs typeface="+mn-lt"/>
              </a:rPr>
              <a:t>	</a:t>
            </a:r>
            <a:r>
              <a:rPr lang="en-US" sz="1600" b="1" dirty="0" err="1">
                <a:solidFill>
                  <a:schemeClr val="tx1">
                    <a:lumMod val="95000"/>
                  </a:schemeClr>
                </a:solidFill>
                <a:ea typeface="+mn-lt"/>
                <a:cs typeface="+mn-lt"/>
              </a:rPr>
              <a:t>Wszystko</a:t>
            </a:r>
            <a:r>
              <a:rPr lang="en-US" sz="1600" b="1" dirty="0">
                <a:solidFill>
                  <a:schemeClr val="tx1">
                    <a:lumMod val="95000"/>
                  </a:schemeClr>
                </a:solidFill>
                <a:ea typeface="+mn-lt"/>
                <a:cs typeface="+mn-lt"/>
              </a:rPr>
              <a:t> </a:t>
            </a:r>
            <a:r>
              <a:rPr lang="pl-PL" sz="1600" b="1" dirty="0">
                <a:solidFill>
                  <a:schemeClr val="tx1">
                    <a:lumMod val="95000"/>
                  </a:schemeClr>
                </a:solidFill>
                <a:ea typeface="+mn-lt"/>
                <a:cs typeface="+mn-lt"/>
              </a:rPr>
              <a:t> </a:t>
            </a:r>
            <a:r>
              <a:rPr lang="en-US" sz="1600" b="1" dirty="0">
                <a:solidFill>
                  <a:schemeClr val="tx1">
                    <a:lumMod val="95000"/>
                  </a:schemeClr>
                </a:solidFill>
                <a:ea typeface="+mn-lt"/>
                <a:cs typeface="+mn-lt"/>
              </a:rPr>
              <a:t>jest w </a:t>
            </a:r>
            <a:r>
              <a:rPr lang="en-US" sz="1600" b="1" dirty="0" err="1">
                <a:solidFill>
                  <a:schemeClr val="tx1">
                    <a:lumMod val="95000"/>
                  </a:schemeClr>
                </a:solidFill>
                <a:ea typeface="+mn-lt"/>
                <a:cs typeface="+mn-lt"/>
              </a:rPr>
              <a:t>waszych</a:t>
            </a:r>
            <a:r>
              <a:rPr lang="en-US" sz="1600" b="1" dirty="0">
                <a:solidFill>
                  <a:schemeClr val="tx1">
                    <a:lumMod val="95000"/>
                  </a:schemeClr>
                </a:solidFill>
                <a:ea typeface="+mn-lt"/>
                <a:cs typeface="+mn-lt"/>
              </a:rPr>
              <a:t> </a:t>
            </a:r>
            <a:r>
              <a:rPr lang="en-US" sz="1600" b="1" dirty="0" err="1">
                <a:solidFill>
                  <a:schemeClr val="tx1">
                    <a:lumMod val="95000"/>
                  </a:schemeClr>
                </a:solidFill>
                <a:ea typeface="+mn-lt"/>
                <a:cs typeface="+mn-lt"/>
              </a:rPr>
              <a:t>rękach</a:t>
            </a:r>
            <a:r>
              <a:rPr lang="en-US" sz="1600" b="1" dirty="0">
                <a:solidFill>
                  <a:schemeClr val="tx1">
                    <a:lumMod val="95000"/>
                  </a:schemeClr>
                </a:solidFill>
                <a:ea typeface="+mn-lt"/>
                <a:cs typeface="+mn-lt"/>
              </a:rPr>
              <a:t>!</a:t>
            </a:r>
          </a:p>
          <a:p>
            <a:pPr algn="just"/>
            <a:endParaRPr lang="en-US" sz="1600" dirty="0">
              <a:solidFill>
                <a:schemeClr val="accent2">
                  <a:lumMod val="40000"/>
                  <a:lumOff val="60000"/>
                </a:schemeClr>
              </a:solidFill>
              <a:ea typeface="+mn-lt"/>
              <a:cs typeface="+mn-lt"/>
            </a:endParaRPr>
          </a:p>
          <a:p>
            <a:endParaRPr lang="en-US" sz="1100" dirty="0">
              <a:cs typeface="Calibri"/>
            </a:endParaRPr>
          </a:p>
        </p:txBody>
      </p:sp>
      <p:sp>
        <p:nvSpPr>
          <p:cNvPr id="103" name="Oval 18">
            <a:extLst>
              <a:ext uri="{FF2B5EF4-FFF2-40B4-BE49-F238E27FC236}">
                <a16:creationId xmlns:a16="http://schemas.microsoft.com/office/drawing/2014/main" id="{C99A8FB7-A79B-4BC9-9D56-B79587F6A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04761" y="2650637"/>
            <a:ext cx="3118104" cy="311810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Freeform: Shape 20">
            <a:extLst>
              <a:ext uri="{FF2B5EF4-FFF2-40B4-BE49-F238E27FC236}">
                <a16:creationId xmlns:a16="http://schemas.microsoft.com/office/drawing/2014/main" id="{B23893E2-3349-46D7-A7AA-B9E447957F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96859" y="0"/>
            <a:ext cx="4198060" cy="3650200"/>
          </a:xfrm>
          <a:custGeom>
            <a:avLst/>
            <a:gdLst>
              <a:gd name="connsiteX0" fmla="*/ 262846 w 4198060"/>
              <a:gd name="connsiteY0" fmla="*/ 0 h 3650200"/>
              <a:gd name="connsiteX1" fmla="*/ 4198060 w 4198060"/>
              <a:gd name="connsiteY1" fmla="*/ 0 h 3650200"/>
              <a:gd name="connsiteX2" fmla="*/ 4198060 w 4198060"/>
              <a:gd name="connsiteY2" fmla="*/ 3021648 h 3650200"/>
              <a:gd name="connsiteX3" fmla="*/ 4142653 w 4198060"/>
              <a:gd name="connsiteY3" fmla="*/ 3072005 h 3650200"/>
              <a:gd name="connsiteX4" fmla="*/ 2532040 w 4198060"/>
              <a:gd name="connsiteY4" fmla="*/ 3650200 h 3650200"/>
              <a:gd name="connsiteX5" fmla="*/ 0 w 4198060"/>
              <a:gd name="connsiteY5" fmla="*/ 1118160 h 3650200"/>
              <a:gd name="connsiteX6" fmla="*/ 198981 w 4198060"/>
              <a:gd name="connsiteY6" fmla="*/ 132576 h 365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98060" h="3650200">
                <a:moveTo>
                  <a:pt x="262846" y="0"/>
                </a:moveTo>
                <a:lnTo>
                  <a:pt x="4198060" y="0"/>
                </a:lnTo>
                <a:lnTo>
                  <a:pt x="4198060" y="3021648"/>
                </a:lnTo>
                <a:lnTo>
                  <a:pt x="4142653" y="3072005"/>
                </a:lnTo>
                <a:cubicBezTo>
                  <a:pt x="3704967" y="3433216"/>
                  <a:pt x="3143843" y="3650200"/>
                  <a:pt x="2532040" y="3650200"/>
                </a:cubicBezTo>
                <a:cubicBezTo>
                  <a:pt x="1133633" y="3650200"/>
                  <a:pt x="0" y="2516567"/>
                  <a:pt x="0" y="1118160"/>
                </a:cubicBezTo>
                <a:cubicBezTo>
                  <a:pt x="0" y="768558"/>
                  <a:pt x="70852" y="435505"/>
                  <a:pt x="198981" y="132576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EF5B3D16-83CF-4008-97CE-C801062870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" b="4502"/>
          <a:stretch/>
        </p:blipFill>
        <p:spPr>
          <a:xfrm>
            <a:off x="5969353" y="2815228"/>
            <a:ext cx="2788920" cy="2788920"/>
          </a:xfrm>
          <a:custGeom>
            <a:avLst/>
            <a:gdLst/>
            <a:ahLst/>
            <a:cxnLst/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48C5FA0C-6B28-43E5-97C3-62D39B4BC6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71" r="2" b="2"/>
          <a:stretch/>
        </p:blipFill>
        <p:spPr>
          <a:xfrm>
            <a:off x="8160603" y="2"/>
            <a:ext cx="4034316" cy="3486455"/>
          </a:xfrm>
          <a:custGeom>
            <a:avLst/>
            <a:gdLst/>
            <a:ahLst/>
            <a:cxnLst/>
            <a:rect l="l" t="t" r="r" b="b"/>
            <a:pathLst>
              <a:path w="4034316" h="3486455">
                <a:moveTo>
                  <a:pt x="280681" y="0"/>
                </a:moveTo>
                <a:lnTo>
                  <a:pt x="4034316" y="0"/>
                </a:lnTo>
                <a:lnTo>
                  <a:pt x="4034316" y="2800630"/>
                </a:lnTo>
                <a:lnTo>
                  <a:pt x="3874752" y="2945652"/>
                </a:lnTo>
                <a:cubicBezTo>
                  <a:pt x="3465371" y="3283503"/>
                  <a:pt x="2940535" y="3486455"/>
                  <a:pt x="2368296" y="3486455"/>
                </a:cubicBezTo>
                <a:cubicBezTo>
                  <a:pt x="1060322" y="3486455"/>
                  <a:pt x="0" y="2426133"/>
                  <a:pt x="0" y="1118159"/>
                </a:cubicBezTo>
                <a:cubicBezTo>
                  <a:pt x="0" y="791166"/>
                  <a:pt x="66270" y="479650"/>
                  <a:pt x="186113" y="196311"/>
                </a:cubicBezTo>
                <a:close/>
              </a:path>
            </a:pathLst>
          </a:custGeom>
        </p:spPr>
      </p:pic>
      <p:sp>
        <p:nvSpPr>
          <p:cNvPr id="127" name="Freeform: Shape 22">
            <a:extLst>
              <a:ext uri="{FF2B5EF4-FFF2-40B4-BE49-F238E27FC236}">
                <a16:creationId xmlns:a16="http://schemas.microsoft.com/office/drawing/2014/main" id="{2B7592FE-10D1-4664-B623-353F47C8D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88132" y="4032250"/>
            <a:ext cx="3303868" cy="2825750"/>
          </a:xfrm>
          <a:custGeom>
            <a:avLst/>
            <a:gdLst>
              <a:gd name="connsiteX0" fmla="*/ 1888600 w 3303868"/>
              <a:gd name="connsiteY0" fmla="*/ 0 h 2825750"/>
              <a:gd name="connsiteX1" fmla="*/ 3224042 w 3303868"/>
              <a:gd name="connsiteY1" fmla="*/ 553158 h 2825750"/>
              <a:gd name="connsiteX2" fmla="*/ 3303868 w 3303868"/>
              <a:gd name="connsiteY2" fmla="*/ 640989 h 2825750"/>
              <a:gd name="connsiteX3" fmla="*/ 3303868 w 3303868"/>
              <a:gd name="connsiteY3" fmla="*/ 2825750 h 2825750"/>
              <a:gd name="connsiteX4" fmla="*/ 250380 w 3303868"/>
              <a:gd name="connsiteY4" fmla="*/ 2825750 h 2825750"/>
              <a:gd name="connsiteX5" fmla="*/ 227944 w 3303868"/>
              <a:gd name="connsiteY5" fmla="*/ 2788819 h 2825750"/>
              <a:gd name="connsiteX6" fmla="*/ 0 w 3303868"/>
              <a:gd name="connsiteY6" fmla="*/ 1888600 h 2825750"/>
              <a:gd name="connsiteX7" fmla="*/ 1888600 w 3303868"/>
              <a:gd name="connsiteY7" fmla="*/ 0 h 282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03868" h="2825750">
                <a:moveTo>
                  <a:pt x="1888600" y="0"/>
                </a:moveTo>
                <a:cubicBezTo>
                  <a:pt x="2410123" y="0"/>
                  <a:pt x="2882273" y="211389"/>
                  <a:pt x="3224042" y="553158"/>
                </a:cubicBezTo>
                <a:lnTo>
                  <a:pt x="3303868" y="640989"/>
                </a:lnTo>
                <a:lnTo>
                  <a:pt x="3303868" y="2825750"/>
                </a:lnTo>
                <a:lnTo>
                  <a:pt x="250380" y="2825750"/>
                </a:lnTo>
                <a:lnTo>
                  <a:pt x="227944" y="2788819"/>
                </a:lnTo>
                <a:cubicBezTo>
                  <a:pt x="82574" y="2521217"/>
                  <a:pt x="0" y="2214552"/>
                  <a:pt x="0" y="1888600"/>
                </a:cubicBezTo>
                <a:cubicBezTo>
                  <a:pt x="0" y="845555"/>
                  <a:pt x="845555" y="0"/>
                  <a:pt x="188860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6108CF55-DC68-4133-80E4-EC24D5C61F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58" r="23386" b="2"/>
          <a:stretch/>
        </p:blipFill>
        <p:spPr>
          <a:xfrm>
            <a:off x="9053088" y="4197217"/>
            <a:ext cx="3138912" cy="2660795"/>
          </a:xfrm>
          <a:custGeom>
            <a:avLst/>
            <a:gdLst/>
            <a:ahLst/>
            <a:cxnLst/>
            <a:rect l="l" t="t" r="r" b="b"/>
            <a:pathLst>
              <a:path w="3138912" h="2660795">
                <a:moveTo>
                  <a:pt x="1723644" y="0"/>
                </a:moveTo>
                <a:cubicBezTo>
                  <a:pt x="2259111" y="0"/>
                  <a:pt x="2737550" y="244172"/>
                  <a:pt x="3053691" y="627247"/>
                </a:cubicBezTo>
                <a:lnTo>
                  <a:pt x="3138912" y="741211"/>
                </a:lnTo>
                <a:lnTo>
                  <a:pt x="3138912" y="2660795"/>
                </a:lnTo>
                <a:lnTo>
                  <a:pt x="278239" y="2660795"/>
                </a:lnTo>
                <a:lnTo>
                  <a:pt x="208035" y="2545235"/>
                </a:lnTo>
                <a:cubicBezTo>
                  <a:pt x="75362" y="2301006"/>
                  <a:pt x="0" y="2021126"/>
                  <a:pt x="0" y="1723644"/>
                </a:cubicBezTo>
                <a:cubicBezTo>
                  <a:pt x="0" y="771702"/>
                  <a:pt x="771702" y="0"/>
                  <a:pt x="172364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299064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zny">
  <a:themeElements>
    <a:clrScheme name="Organiczny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zny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zny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Motyw pakietu Office">
  <a:themeElements>
    <a:clrScheme name="Fioletowy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244</TotalTime>
  <Words>72</Words>
  <Application>Microsoft Office PowerPoint</Application>
  <PresentationFormat>Panoramiczny</PresentationFormat>
  <Paragraphs>6</Paragraphs>
  <Slides>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Garamond</vt:lpstr>
      <vt:lpstr>Organiczny</vt:lpstr>
      <vt:lpstr>Motyw pakietu Office</vt:lpstr>
      <vt:lpstr>Projekt trzeci  „Redakcja szkolna”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Aneta Ogrodnik</dc:creator>
  <cp:lastModifiedBy>Aneta Ogrodnik</cp:lastModifiedBy>
  <cp:revision>282</cp:revision>
  <dcterms:created xsi:type="dcterms:W3CDTF">2012-08-15T16:54:36Z</dcterms:created>
  <dcterms:modified xsi:type="dcterms:W3CDTF">2021-03-06T21:47:19Z</dcterms:modified>
</cp:coreProperties>
</file>