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7" r:id="rId1"/>
    <p:sldMasterId id="2147483965" r:id="rId2"/>
  </p:sldMasterIdLst>
  <p:sldIdLst>
    <p:sldId id="261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eta Ogrodnik" initials="AO" lastIdx="1" clrIdx="0">
    <p:extLst>
      <p:ext uri="{19B8F6BF-5375-455C-9EA6-DF929625EA0E}">
        <p15:presenceInfo xmlns:p15="http://schemas.microsoft.com/office/powerpoint/2012/main" userId="56672523ef44387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eta Ogrodnik" userId="56672523ef443876" providerId="LiveId" clId="{6DCABB6D-F57D-487A-BF77-C1AC54CACDF0}"/>
    <pc:docChg chg="modSld">
      <pc:chgData name="Aneta Ogrodnik" userId="56672523ef443876" providerId="LiveId" clId="{6DCABB6D-F57D-487A-BF77-C1AC54CACDF0}" dt="2021-03-07T14:00:15.229" v="4" actId="14100"/>
      <pc:docMkLst>
        <pc:docMk/>
      </pc:docMkLst>
      <pc:sldChg chg="modSp mod">
        <pc:chgData name="Aneta Ogrodnik" userId="56672523ef443876" providerId="LiveId" clId="{6DCABB6D-F57D-487A-BF77-C1AC54CACDF0}" dt="2021-03-07T14:00:15.229" v="4" actId="14100"/>
        <pc:sldMkLst>
          <pc:docMk/>
          <pc:sldMk cId="2211447058" sldId="261"/>
        </pc:sldMkLst>
        <pc:spChg chg="mod">
          <ac:chgData name="Aneta Ogrodnik" userId="56672523ef443876" providerId="LiveId" clId="{6DCABB6D-F57D-487A-BF77-C1AC54CACDF0}" dt="2021-03-06T20:55:42.990" v="3" actId="6549"/>
          <ac:spMkLst>
            <pc:docMk/>
            <pc:sldMk cId="2211447058" sldId="261"/>
            <ac:spMk id="2" creationId="{9F211298-6786-4111-9D43-E9127C658004}"/>
          </ac:spMkLst>
        </pc:spChg>
        <pc:spChg chg="mod">
          <ac:chgData name="Aneta Ogrodnik" userId="56672523ef443876" providerId="LiveId" clId="{6DCABB6D-F57D-487A-BF77-C1AC54CACDF0}" dt="2021-03-07T14:00:15.229" v="4" actId="14100"/>
          <ac:spMkLst>
            <pc:docMk/>
            <pc:sldMk cId="2211447058" sldId="261"/>
            <ac:spMk id="3" creationId="{78AC2C4F-9A8E-4351-AF3D-0D86301C6CD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2326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11560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2769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79891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738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6954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0027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570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05319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92244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2592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46346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422730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89610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78880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99214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79860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931723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172097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931154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465244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902408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823301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91178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395395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232484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3412866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04092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5750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8" r:id="rId1"/>
    <p:sldLayoutId id="2147483919" r:id="rId2"/>
    <p:sldLayoutId id="2147483920" r:id="rId3"/>
    <p:sldLayoutId id="2147483921" r:id="rId4"/>
    <p:sldLayoutId id="2147483922" r:id="rId5"/>
    <p:sldLayoutId id="2147483923" r:id="rId6"/>
    <p:sldLayoutId id="2147483924" r:id="rId7"/>
    <p:sldLayoutId id="2147483925" r:id="rId8"/>
    <p:sldLayoutId id="2147483926" r:id="rId9"/>
    <p:sldLayoutId id="2147483927" r:id="rId10"/>
    <p:sldLayoutId id="2147483928" r:id="rId11"/>
    <p:sldLayoutId id="2147483929" r:id="rId12"/>
    <p:sldLayoutId id="2147483930" r:id="rId13"/>
    <p:sldLayoutId id="2147483931" r:id="rId14"/>
    <p:sldLayoutId id="2147483932" r:id="rId15"/>
    <p:sldLayoutId id="2147483933" r:id="rId16"/>
    <p:sldLayoutId id="2147483934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21884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4" r:id="rId9"/>
    <p:sldLayoutId id="2147483975" r:id="rId10"/>
    <p:sldLayoutId id="214748397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11298-6786-4111-9D43-E9127C658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7519" y="847287"/>
            <a:ext cx="5746459" cy="1954635"/>
          </a:xfrm>
        </p:spPr>
        <p:txBody>
          <a:bodyPr>
            <a:normAutofit/>
          </a:bodyPr>
          <a:lstStyle/>
          <a:p>
            <a:pPr algn="ctr"/>
            <a:r>
              <a:rPr lang="pl-PL" sz="4000" dirty="0">
                <a:cs typeface="Calibri Light" panose="020F0302020204030204"/>
              </a:rPr>
              <a:t>Projekt drugi </a:t>
            </a:r>
            <a:br>
              <a:rPr lang="pl-PL" sz="2800" dirty="0">
                <a:cs typeface="Calibri Light" panose="020F0302020204030204"/>
              </a:rPr>
            </a:br>
            <a:br>
              <a:rPr lang="pl-PL" sz="2100" dirty="0">
                <a:cs typeface="Calibri Light" panose="020F0302020204030204"/>
              </a:rPr>
            </a:br>
            <a:r>
              <a:rPr lang="pl-PL" dirty="0">
                <a:solidFill>
                  <a:srgbClr val="FFC000"/>
                </a:solidFill>
                <a:cs typeface="Calibri Light" panose="020F0302020204030204"/>
              </a:rPr>
              <a:t>„</a:t>
            </a:r>
            <a:r>
              <a:rPr lang="en-US" dirty="0" err="1">
                <a:solidFill>
                  <a:srgbClr val="FFC000"/>
                </a:solidFill>
                <a:cs typeface="Calibri Light" panose="020F0302020204030204"/>
              </a:rPr>
              <a:t>Książki</a:t>
            </a:r>
            <a:r>
              <a:rPr lang="en-US" dirty="0">
                <a:solidFill>
                  <a:srgbClr val="FFC000"/>
                </a:solidFill>
                <a:cs typeface="Calibri Light" panose="020F0302020204030204"/>
              </a:rPr>
              <a:t> pod </a:t>
            </a:r>
            <a:r>
              <a:rPr lang="en-US" dirty="0" err="1">
                <a:solidFill>
                  <a:srgbClr val="FFC000"/>
                </a:solidFill>
                <a:cs typeface="Calibri Light" panose="020F0302020204030204"/>
              </a:rPr>
              <a:t>kluczem</a:t>
            </a:r>
            <a:r>
              <a:rPr lang="pl-PL" dirty="0">
                <a:solidFill>
                  <a:srgbClr val="FFC000"/>
                </a:solidFill>
                <a:cs typeface="Calibri Light" panose="020F0302020204030204"/>
              </a:rPr>
              <a:t>”</a:t>
            </a:r>
            <a:endParaRPr lang="en-US" dirty="0">
              <a:solidFill>
                <a:srgbClr val="FFC000"/>
              </a:solidFill>
              <a:cs typeface="Calibri Light" panose="020F0302020204030204"/>
            </a:endParaRPr>
          </a:p>
        </p:txBody>
      </p:sp>
      <p:sp>
        <p:nvSpPr>
          <p:cNvPr id="275" name="Freeform: Shape 110">
            <a:extLst>
              <a:ext uri="{FF2B5EF4-FFF2-40B4-BE49-F238E27FC236}">
                <a16:creationId xmlns:a16="http://schemas.microsoft.com/office/drawing/2014/main" id="{432691CC-4AB8-48AF-B822-EBF7F4E9E6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2056" y="1"/>
            <a:ext cx="4480560" cy="2513993"/>
          </a:xfrm>
          <a:custGeom>
            <a:avLst/>
            <a:gdLst>
              <a:gd name="connsiteX0" fmla="*/ 18382 w 4480560"/>
              <a:gd name="connsiteY0" fmla="*/ 0 h 2513993"/>
              <a:gd name="connsiteX1" fmla="*/ 4462178 w 4480560"/>
              <a:gd name="connsiteY1" fmla="*/ 0 h 2513993"/>
              <a:gd name="connsiteX2" fmla="*/ 4468994 w 4480560"/>
              <a:gd name="connsiteY2" fmla="*/ 44657 h 2513993"/>
              <a:gd name="connsiteX3" fmla="*/ 4480560 w 4480560"/>
              <a:gd name="connsiteY3" fmla="*/ 273713 h 2513993"/>
              <a:gd name="connsiteX4" fmla="*/ 2240280 w 4480560"/>
              <a:gd name="connsiteY4" fmla="*/ 2513993 h 2513993"/>
              <a:gd name="connsiteX5" fmla="*/ 0 w 4480560"/>
              <a:gd name="connsiteY5" fmla="*/ 273713 h 2513993"/>
              <a:gd name="connsiteX6" fmla="*/ 11567 w 4480560"/>
              <a:gd name="connsiteY6" fmla="*/ 44657 h 2513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80560" h="2513993">
                <a:moveTo>
                  <a:pt x="18382" y="0"/>
                </a:moveTo>
                <a:lnTo>
                  <a:pt x="4462178" y="0"/>
                </a:lnTo>
                <a:lnTo>
                  <a:pt x="4468994" y="44657"/>
                </a:lnTo>
                <a:cubicBezTo>
                  <a:pt x="4476642" y="119969"/>
                  <a:pt x="4480560" y="196384"/>
                  <a:pt x="4480560" y="273713"/>
                </a:cubicBezTo>
                <a:cubicBezTo>
                  <a:pt x="4480560" y="1510985"/>
                  <a:pt x="3477552" y="2513993"/>
                  <a:pt x="2240280" y="2513993"/>
                </a:cubicBezTo>
                <a:cubicBezTo>
                  <a:pt x="1003008" y="2513993"/>
                  <a:pt x="0" y="1510985"/>
                  <a:pt x="0" y="273713"/>
                </a:cubicBezTo>
                <a:cubicBezTo>
                  <a:pt x="0" y="196384"/>
                  <a:pt x="3918" y="119969"/>
                  <a:pt x="11567" y="44657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7C66DAC3-805D-4B0C-8712-D9215F9EB45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9" b="2"/>
          <a:stretch/>
        </p:blipFill>
        <p:spPr>
          <a:xfrm>
            <a:off x="1516648" y="1"/>
            <a:ext cx="4151376" cy="2349401"/>
          </a:xfrm>
          <a:custGeom>
            <a:avLst/>
            <a:gdLst/>
            <a:ahLst/>
            <a:cxnLst/>
            <a:rect l="l" t="t" r="r" b="b"/>
            <a:pathLst>
              <a:path w="4151376" h="2349401">
                <a:moveTo>
                  <a:pt x="20101" y="0"/>
                </a:moveTo>
                <a:lnTo>
                  <a:pt x="4131276" y="0"/>
                </a:lnTo>
                <a:lnTo>
                  <a:pt x="4140659" y="61486"/>
                </a:lnTo>
                <a:cubicBezTo>
                  <a:pt x="4147746" y="131265"/>
                  <a:pt x="4151376" y="202065"/>
                  <a:pt x="4151376" y="273713"/>
                </a:cubicBezTo>
                <a:cubicBezTo>
                  <a:pt x="4151376" y="1420084"/>
                  <a:pt x="3222059" y="2349401"/>
                  <a:pt x="2075688" y="2349401"/>
                </a:cubicBezTo>
                <a:cubicBezTo>
                  <a:pt x="929317" y="2349401"/>
                  <a:pt x="0" y="1420084"/>
                  <a:pt x="0" y="273713"/>
                </a:cubicBezTo>
                <a:cubicBezTo>
                  <a:pt x="0" y="202065"/>
                  <a:pt x="3630" y="131265"/>
                  <a:pt x="10717" y="61486"/>
                </a:cubicBezTo>
                <a:close/>
              </a:path>
            </a:pathLst>
          </a:custGeom>
        </p:spPr>
      </p:pic>
      <p:sp>
        <p:nvSpPr>
          <p:cNvPr id="276" name="Freeform: Shape 112">
            <a:extLst>
              <a:ext uri="{FF2B5EF4-FFF2-40B4-BE49-F238E27FC236}">
                <a16:creationId xmlns:a16="http://schemas.microsoft.com/office/drawing/2014/main" id="{D6A8E1B4-B839-4C58-B08A-F0B094580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09477"/>
            <a:ext cx="4966870" cy="3948522"/>
          </a:xfrm>
          <a:custGeom>
            <a:avLst/>
            <a:gdLst>
              <a:gd name="connsiteX0" fmla="*/ 2748962 w 4966870"/>
              <a:gd name="connsiteY0" fmla="*/ 0 h 3948522"/>
              <a:gd name="connsiteX1" fmla="*/ 4870195 w 4966870"/>
              <a:gd name="connsiteY1" fmla="*/ 1000367 h 3948522"/>
              <a:gd name="connsiteX2" fmla="*/ 4966870 w 4966870"/>
              <a:gd name="connsiteY2" fmla="*/ 1129649 h 3948522"/>
              <a:gd name="connsiteX3" fmla="*/ 4966870 w 4966870"/>
              <a:gd name="connsiteY3" fmla="*/ 3948522 h 3948522"/>
              <a:gd name="connsiteX4" fmla="*/ 278430 w 4966870"/>
              <a:gd name="connsiteY4" fmla="*/ 3948522 h 3948522"/>
              <a:gd name="connsiteX5" fmla="*/ 216027 w 4966870"/>
              <a:gd name="connsiteY5" fmla="*/ 3818982 h 3948522"/>
              <a:gd name="connsiteX6" fmla="*/ 0 w 4966870"/>
              <a:gd name="connsiteY6" fmla="*/ 2748962 h 3948522"/>
              <a:gd name="connsiteX7" fmla="*/ 2748962 w 4966870"/>
              <a:gd name="connsiteY7" fmla="*/ 0 h 3948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66870" h="3948522">
                <a:moveTo>
                  <a:pt x="2748962" y="0"/>
                </a:moveTo>
                <a:cubicBezTo>
                  <a:pt x="3602955" y="0"/>
                  <a:pt x="4365995" y="389418"/>
                  <a:pt x="4870195" y="1000367"/>
                </a:cubicBezTo>
                <a:lnTo>
                  <a:pt x="4966870" y="1129649"/>
                </a:lnTo>
                <a:lnTo>
                  <a:pt x="4966870" y="3948522"/>
                </a:lnTo>
                <a:lnTo>
                  <a:pt x="278430" y="3948522"/>
                </a:lnTo>
                <a:lnTo>
                  <a:pt x="216027" y="3818982"/>
                </a:lnTo>
                <a:cubicBezTo>
                  <a:pt x="76922" y="3490101"/>
                  <a:pt x="0" y="3128515"/>
                  <a:pt x="0" y="2748962"/>
                </a:cubicBezTo>
                <a:cubicBezTo>
                  <a:pt x="0" y="1230752"/>
                  <a:pt x="1230752" y="0"/>
                  <a:pt x="2748962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Obraz 5" descr="Obraz zawierający wewnątrz, sufit, pociąg, żółty&#10;&#10;Opis wygenerowany automatycznie">
            <a:extLst>
              <a:ext uri="{FF2B5EF4-FFF2-40B4-BE49-F238E27FC236}">
                <a16:creationId xmlns:a16="http://schemas.microsoft.com/office/drawing/2014/main" id="{D70C543D-7938-4939-876B-2E53092AF17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676" r="5923" b="1"/>
          <a:stretch/>
        </p:blipFill>
        <p:spPr>
          <a:xfrm>
            <a:off x="20" y="3075259"/>
            <a:ext cx="4801068" cy="3782741"/>
          </a:xfrm>
          <a:custGeom>
            <a:avLst/>
            <a:gdLst/>
            <a:ahLst/>
            <a:cxnLst/>
            <a:rect l="l" t="t" r="r" b="b"/>
            <a:pathLst>
              <a:path w="4801088" h="3782741">
                <a:moveTo>
                  <a:pt x="2217908" y="0"/>
                </a:moveTo>
                <a:cubicBezTo>
                  <a:pt x="3644559" y="0"/>
                  <a:pt x="4801088" y="1156529"/>
                  <a:pt x="4801088" y="2583180"/>
                </a:cubicBezTo>
                <a:cubicBezTo>
                  <a:pt x="4801088" y="2939843"/>
                  <a:pt x="4728805" y="3279623"/>
                  <a:pt x="4598089" y="3588671"/>
                </a:cubicBezTo>
                <a:lnTo>
                  <a:pt x="4504600" y="3782741"/>
                </a:lnTo>
                <a:lnTo>
                  <a:pt x="0" y="3782741"/>
                </a:lnTo>
                <a:lnTo>
                  <a:pt x="0" y="1263826"/>
                </a:lnTo>
                <a:lnTo>
                  <a:pt x="75894" y="1138900"/>
                </a:lnTo>
                <a:cubicBezTo>
                  <a:pt x="540111" y="451769"/>
                  <a:pt x="1326251" y="0"/>
                  <a:pt x="2217908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AC2C4F-9A8E-4351-AF3D-0D86301C6C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54847" y="3428999"/>
            <a:ext cx="5880683" cy="299277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just">
              <a:buNone/>
            </a:pPr>
            <a:r>
              <a:rPr lang="pl-PL" sz="1600" dirty="0">
                <a:cs typeface="Calibri" panose="020F0502020204030204"/>
              </a:rPr>
              <a:t>Chcemy dbać o bezpieczeństwo naszych uczniów, a co za tym idzie – o bezpieczeństwo wszystkich przedmiotów, które przynoszą ze sobą do szkoły. Z pomocą przychodzą szafki. </a:t>
            </a:r>
          </a:p>
          <a:p>
            <a:pPr marL="0" indent="0" algn="just">
              <a:buNone/>
            </a:pPr>
            <a:r>
              <a:rPr lang="pl-PL" sz="1600" dirty="0">
                <a:cs typeface="Calibri" panose="020F0502020204030204"/>
              </a:rPr>
              <a:t>Jeżeli wygra ten projekt – </a:t>
            </a:r>
            <a:r>
              <a:rPr lang="pl-PL" sz="1600" dirty="0">
                <a:solidFill>
                  <a:srgbClr val="FFC000"/>
                </a:solidFill>
                <a:cs typeface="Calibri" panose="020F0502020204030204"/>
              </a:rPr>
              <a:t>postawimy w szkole szafki</a:t>
            </a:r>
            <a:r>
              <a:rPr lang="pl-PL" sz="1600" dirty="0">
                <a:cs typeface="Calibri" panose="020F0502020204030204"/>
              </a:rPr>
              <a:t>, które będziemy wypożyczać zainteresowanym uczniom. W dodatku będzie można schować  w nich swoją butelkę, którą następnego dnia napełnimy przy użyciu dystrybutora.</a:t>
            </a:r>
          </a:p>
          <a:p>
            <a:pPr marL="0" indent="0" algn="ctr">
              <a:buNone/>
            </a:pPr>
            <a:r>
              <a:rPr lang="pl-PL" sz="1600" dirty="0">
                <a:cs typeface="Calibri" panose="020F0502020204030204"/>
              </a:rPr>
              <a:t>Żyć nie umierać!</a:t>
            </a:r>
            <a:endParaRPr lang="en-US" sz="1600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114470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zny">
  <a:themeElements>
    <a:clrScheme name="Organiczny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zny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zny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Zielonożółty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317</TotalTime>
  <Words>77</Words>
  <Application>Microsoft Office PowerPoint</Application>
  <PresentationFormat>Panoramiczny</PresentationFormat>
  <Paragraphs>4</Paragraphs>
  <Slides>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Garamond</vt:lpstr>
      <vt:lpstr>Organiczny</vt:lpstr>
      <vt:lpstr>Office Theme</vt:lpstr>
      <vt:lpstr>Projekt drugi   „Książki pod kluczem”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Aneta Ogrodnik</dc:creator>
  <cp:lastModifiedBy>Aneta Ogrodnik</cp:lastModifiedBy>
  <cp:revision>281</cp:revision>
  <dcterms:created xsi:type="dcterms:W3CDTF">2012-08-15T16:54:36Z</dcterms:created>
  <dcterms:modified xsi:type="dcterms:W3CDTF">2021-03-07T14:00:52Z</dcterms:modified>
</cp:coreProperties>
</file>