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1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50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um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umna obraz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pl-PL" sz="7200" b="1" dirty="0" smtClean="0"/>
              <a:t>WŁADYSŁAW ORKAN</a:t>
            </a:r>
            <a:endParaRPr lang="pl-PL" sz="7200" b="1" dirty="0"/>
          </a:p>
        </p:txBody>
      </p:sp>
    </p:spTree>
    <p:extLst>
      <p:ext uri="{BB962C8B-B14F-4D97-AF65-F5344CB8AC3E}">
        <p14:creationId xmlns:p14="http://schemas.microsoft.com/office/powerpoint/2010/main" val="1088184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O artyście słów kilka…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pl-PL" sz="2800" dirty="0" smtClean="0"/>
              <a:t>Władysław Orkan, </a:t>
            </a:r>
            <a:r>
              <a:rPr lang="pl-PL" sz="2800" dirty="0"/>
              <a:t>właśc. Franciszek Ksawery </a:t>
            </a:r>
            <a:r>
              <a:rPr lang="pl-PL" sz="2800" dirty="0" err="1"/>
              <a:t>Smaciarz</a:t>
            </a:r>
            <a:r>
              <a:rPr lang="pl-PL" sz="2800" dirty="0"/>
              <a:t> (Szmaciarz) od 1898 Franciszek Ksawery </a:t>
            </a:r>
            <a:r>
              <a:rPr lang="pl-PL" sz="2800" dirty="0" smtClean="0"/>
              <a:t>Smreczyński urodził się 27 listopada 1875r. w Porębie Wielkiej, zmarł 14 maja 1930r. w Krakowie.</a:t>
            </a:r>
          </a:p>
          <a:p>
            <a:pPr marL="0" indent="0" algn="just">
              <a:buNone/>
            </a:pPr>
            <a:r>
              <a:rPr lang="pl-PL" sz="2800" dirty="0"/>
              <a:t>P</a:t>
            </a:r>
            <a:r>
              <a:rPr lang="pl-PL" sz="2800" dirty="0" smtClean="0"/>
              <a:t>isarz </a:t>
            </a:r>
            <a:r>
              <a:rPr lang="pl-PL" sz="2800" dirty="0"/>
              <a:t>tworzący w okresie Młodej </a:t>
            </a:r>
            <a:r>
              <a:rPr lang="pl-PL" sz="2800" dirty="0" smtClean="0"/>
              <a:t>Polski, </a:t>
            </a:r>
            <a:r>
              <a:rPr lang="pl-PL" sz="2800" dirty="0"/>
              <a:t>chociaż do nurtu modernistycznego ani on sam, ani współcześni go nie zaliczali.</a:t>
            </a:r>
          </a:p>
        </p:txBody>
      </p:sp>
    </p:spTree>
    <p:extLst>
      <p:ext uri="{BB962C8B-B14F-4D97-AF65-F5344CB8AC3E}">
        <p14:creationId xmlns:p14="http://schemas.microsoft.com/office/powerpoint/2010/main" val="42748834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ŻYCIORYS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pl-PL" sz="2400" dirty="0"/>
              <a:t>Naprawdę nazywał się </a:t>
            </a:r>
            <a:r>
              <a:rPr lang="pl-PL" sz="2400" dirty="0" err="1" smtClean="0"/>
              <a:t>Smaciarz</a:t>
            </a:r>
            <a:r>
              <a:rPr lang="pl-PL" sz="2400" dirty="0"/>
              <a:t> (vel </a:t>
            </a:r>
            <a:r>
              <a:rPr lang="pl-PL" sz="2400" dirty="0" smtClean="0"/>
              <a:t>Szmaciarz). </a:t>
            </a:r>
            <a:r>
              <a:rPr lang="pl-PL" sz="2400" dirty="0"/>
              <a:t>W 1898 roku wraz z matką i rodzeństwem zmienił nazwisko na </a:t>
            </a:r>
            <a:r>
              <a:rPr lang="pl-PL" sz="2400" dirty="0" smtClean="0"/>
              <a:t>Smreczyński, </a:t>
            </a:r>
            <a:r>
              <a:rPr lang="pl-PL" sz="2400" dirty="0"/>
              <a:t>od nazwiska rodowego matki </a:t>
            </a:r>
            <a:r>
              <a:rPr lang="pl-PL" sz="2400" dirty="0" err="1"/>
              <a:t>Smreczak</a:t>
            </a:r>
            <a:r>
              <a:rPr lang="pl-PL" sz="2400" dirty="0"/>
              <a:t>. Rodzice jego pochodzili z ubogich rodów, ojciec Maciej </a:t>
            </a:r>
            <a:r>
              <a:rPr lang="pl-PL" sz="2400" dirty="0" err="1"/>
              <a:t>Smaciarz</a:t>
            </a:r>
            <a:r>
              <a:rPr lang="pl-PL" sz="2400" dirty="0"/>
              <a:t> (vel Szmaciarz) był drwalem w lesie, zimą szył kierpce</a:t>
            </a:r>
            <a:r>
              <a:rPr lang="pl-PL" sz="2400" dirty="0" smtClean="0"/>
              <a:t>.</a:t>
            </a:r>
          </a:p>
          <a:p>
            <a:pPr marL="0" indent="0" algn="just">
              <a:buNone/>
            </a:pPr>
            <a:r>
              <a:rPr lang="pl-PL" sz="2400" dirty="0"/>
              <a:t>Z trójki rodzeństwa (najmłodsza była siostra Maria), on i jego starszy brat Stanisław zdobywali wykształcenie.</a:t>
            </a:r>
          </a:p>
        </p:txBody>
      </p:sp>
    </p:spTree>
    <p:extLst>
      <p:ext uri="{BB962C8B-B14F-4D97-AF65-F5344CB8AC3E}">
        <p14:creationId xmlns:p14="http://schemas.microsoft.com/office/powerpoint/2010/main" val="1799526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pl-PL" dirty="0" smtClean="0"/>
              <a:t>Władysław, a raczej Franciszek angażował </a:t>
            </a:r>
            <a:r>
              <a:rPr lang="pl-PL" dirty="0"/>
              <a:t>się bardzo w działalność wielu kółek szkolnych, uczęszczał na zebrania tajnych organizacji niepodległościowych i przede wszystkim dużo czytał. Pierwsze utwory zaczął publikować w czwartej klasie. Ponieważ władze austriackie nie zezwalały uczniom na tego typu działalność, pisał pod pseudonimem Orkan, co oddawało jego buntownicze nastroje</a:t>
            </a:r>
            <a:r>
              <a:rPr lang="pl-PL" dirty="0" smtClean="0"/>
              <a:t>.</a:t>
            </a:r>
          </a:p>
          <a:p>
            <a:pPr marL="0" indent="0" algn="just">
              <a:buNone/>
            </a:pPr>
            <a:r>
              <a:rPr lang="pl-PL" dirty="0"/>
              <a:t>W tak intensywnie prowadzonym życiu brakowało miejsca na naukę i siódmą klasę ukończył z czterema ocenami niedostatecznymi, z pozostałych przedmiotów, łącznie z językiem polskim, mając zaledwie trójki. Zamierzał kontynuować naukę, </a:t>
            </a:r>
            <a:r>
              <a:rPr lang="pl-PL" dirty="0" smtClean="0"/>
              <a:t>ale </a:t>
            </a:r>
            <a:r>
              <a:rPr lang="pl-PL" dirty="0"/>
              <a:t>do egzaminu maturalnego nigdy nie przystąpił.</a:t>
            </a:r>
            <a:endParaRPr lang="pl-PL" dirty="0" smtClean="0"/>
          </a:p>
          <a:p>
            <a:pPr marL="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3027947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pl-PL" sz="2400" dirty="0" smtClean="0"/>
              <a:t>Miał dwie żony – Marię Zwierzyńską, która zmarła trzy lata po urodzeniu Orkanowi córki Zosi, która była jego jedynym dzieckiem oraz Bronisławę </a:t>
            </a:r>
            <a:r>
              <a:rPr lang="pl-PL" sz="2400" dirty="0" err="1" smtClean="0"/>
              <a:t>Folejewską</a:t>
            </a:r>
            <a:r>
              <a:rPr lang="pl-PL" sz="2400" dirty="0" smtClean="0"/>
              <a:t>, która jako jedna z nielicznych dziewcząt nie lubiła „</a:t>
            </a:r>
            <a:r>
              <a:rPr lang="pl-PL" sz="2400" dirty="0" err="1" smtClean="0"/>
              <a:t>Orkanówki</a:t>
            </a:r>
            <a:r>
              <a:rPr lang="pl-PL" sz="2400" dirty="0" smtClean="0"/>
              <a:t>” i rzadko tam bywała.</a:t>
            </a:r>
          </a:p>
          <a:p>
            <a:pPr marL="0" indent="0" algn="just">
              <a:buNone/>
            </a:pPr>
            <a:r>
              <a:rPr lang="pl-PL" sz="2400" dirty="0"/>
              <a:t>Wychowaniem Zosi zajęła się siostra pisarza, Maria </a:t>
            </a:r>
            <a:r>
              <a:rPr lang="pl-PL" sz="2400" dirty="0" err="1"/>
              <a:t>Moszowa</a:t>
            </a:r>
            <a:r>
              <a:rPr lang="pl-PL" sz="2400" dirty="0"/>
              <a:t>, żona znanego kowala artystycznego z Zakopanego. Orkan bardzo kochał swoje jedyne dziecko, ale zajęty ciągłymi troskami materialnymi i kłopotami z wydawcami, nie poświęcał córce wiele czasu.</a:t>
            </a:r>
          </a:p>
        </p:txBody>
      </p:sp>
    </p:spTree>
    <p:extLst>
      <p:ext uri="{BB962C8B-B14F-4D97-AF65-F5344CB8AC3E}">
        <p14:creationId xmlns:p14="http://schemas.microsoft.com/office/powerpoint/2010/main" val="2183878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pl-PL" sz="2400" dirty="0"/>
              <a:t>Po wybuchu I wojny światowej wstąpił do Legionów Polskich i został przydzielony do Biura Prasowego Naczelnego Komitetu Narodowego. 15 lipca 1915 roku wyruszył z Piotrkowa na front w składzie 4 Pułku Piechoty. 20 sierpnia 1915 roku awansował na chorążego </a:t>
            </a:r>
            <a:r>
              <a:rPr lang="pl-PL" sz="2400" dirty="0" smtClean="0"/>
              <a:t>piechoty. </a:t>
            </a:r>
            <a:r>
              <a:rPr lang="pl-PL" sz="2400" dirty="0"/>
              <a:t>Po kampanii lubelskiej został odkomenderowany do służby Centralnym Biurze Ewidencyjnym Departamentu Wojskowego NKN. Od 1 września 1915 roku do 1 kwietnia 1916 roku pełnił służbę w placówce w Lublinie, a następnie w Komendzie Placu LP w Lublinie. Od 18 sierpnia 1916 roku do 7 grudnia 1917 roku w Biurze dla zbioru aktów i obrazów Legionów Polskich w Krakowie. Występował wówczas pod nazwiskiem „Władysław Orkan-Smreczyński</a:t>
            </a:r>
            <a:r>
              <a:rPr lang="pl-PL" sz="2400" dirty="0" smtClean="0"/>
              <a:t>”.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2145110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TWÓRCZOŚĆ WLADYSŁAWA ORKANA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pl-PL" sz="2400" dirty="0"/>
              <a:t>Władysław Orkan pisał dramaty, wiersze, powieści i nowele, utwory publicystyczne, w tym reportaż </a:t>
            </a:r>
            <a:r>
              <a:rPr lang="pl-PL" sz="2400" dirty="0" smtClean="0"/>
              <a:t>”Drogą Czwartaków”, </a:t>
            </a:r>
            <a:r>
              <a:rPr lang="pl-PL" sz="2400" dirty="0"/>
              <a:t>w którym zawarł własne wspomnienia kapitana Legionów</a:t>
            </a:r>
            <a:r>
              <a:rPr lang="pl-PL" sz="2400" dirty="0" smtClean="0"/>
              <a:t>.</a:t>
            </a:r>
          </a:p>
          <a:p>
            <a:pPr marL="0" indent="0" algn="just">
              <a:buNone/>
            </a:pPr>
            <a:r>
              <a:rPr lang="pl-PL" sz="2400" dirty="0"/>
              <a:t>Tematyką jego utworów był głównie obraz biednej polskiej wsi. Ale był również wspaniałym humorystą (Herkules nowożytny i inne wesołe rzeczy), piewcą urody gorczańskiego pejzażu. Jego baśń z dawnych czasów Drzewiej, obok powieści W roztokach szczytowe osiągnięcie pisarza, porównywana jest do Puszczy jodłowej Żeromskiego. Zaangażowany był bardzo w nurt regionalizmu podhalańskiego, był współzałożycielem i pierwszym prezesem Związku Podhalan.</a:t>
            </a:r>
          </a:p>
        </p:txBody>
      </p:sp>
    </p:spTree>
    <p:extLst>
      <p:ext uri="{BB962C8B-B14F-4D97-AF65-F5344CB8AC3E}">
        <p14:creationId xmlns:p14="http://schemas.microsoft.com/office/powerpoint/2010/main" val="29983420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pl-PL" sz="2400" dirty="0"/>
              <a:t>W 1927 pisarz obchodził jubileusz 30-lecia pracy twórczej. Z tej okazji w auli Uniwersytetu Jagiellońskiego w Krakowie odbyła się sesja naukowa. Uroczystości zorganizowane w Nowym Targu ściągnęły tłumy nie tylko Podhalan. Nie powiodły się jednak zabiegi przyjaciół o ustanowienie stałej pensji twórczej. W trzy lata później nagrodę literacką przyznało pisarzowi miasto stołeczne Warszawa, ale nie zdążył już jej odebrać.</a:t>
            </a:r>
          </a:p>
        </p:txBody>
      </p:sp>
    </p:spTree>
    <p:extLst>
      <p:ext uri="{BB962C8B-B14F-4D97-AF65-F5344CB8AC3E}">
        <p14:creationId xmlns:p14="http://schemas.microsoft.com/office/powerpoint/2010/main" val="841953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pl-PL" sz="2400" dirty="0"/>
              <a:t>Zmarł 14 maja 1930 w Krakowie, dokąd pojechał odwiedzić umierającą córkę. Zosia zmarła dwa tygodnie później, nie dowiedziawszy się o śmierci </a:t>
            </a:r>
            <a:r>
              <a:rPr lang="pl-PL" sz="2400" dirty="0" smtClean="0"/>
              <a:t>ojca</a:t>
            </a:r>
            <a:r>
              <a:rPr lang="pl-PL" sz="2400" dirty="0"/>
              <a:t> . Pochowana jest na cmentarzu w Niedźwiedziu, gdzie znajduje się również grób Witolda </a:t>
            </a:r>
            <a:r>
              <a:rPr lang="pl-PL" sz="2400" dirty="0" err="1"/>
              <a:t>Folejewskiego</a:t>
            </a:r>
            <a:r>
              <a:rPr lang="pl-PL" sz="2400" dirty="0"/>
              <a:t>, pasierba Orkana</a:t>
            </a:r>
            <a:r>
              <a:rPr lang="pl-PL" sz="2400" dirty="0" smtClean="0"/>
              <a:t>.</a:t>
            </a:r>
            <a:endParaRPr lang="pl-PL" sz="2400" dirty="0"/>
          </a:p>
          <a:p>
            <a:pPr marL="0" indent="0" algn="just">
              <a:buNone/>
            </a:pPr>
            <a:r>
              <a:rPr lang="pl-PL" sz="2400" dirty="0" smtClean="0"/>
              <a:t>Orkan </a:t>
            </a:r>
            <a:r>
              <a:rPr lang="pl-PL" sz="2400" dirty="0"/>
              <a:t>został pochowany na cmentarzu Rakowickim w Krakowie. Rok później specjalnym pociągiem jego trumna została przewieziona do Zakopanego.</a:t>
            </a:r>
          </a:p>
        </p:txBody>
      </p:sp>
    </p:spTree>
    <p:extLst>
      <p:ext uri="{BB962C8B-B14F-4D97-AF65-F5344CB8AC3E}">
        <p14:creationId xmlns:p14="http://schemas.microsoft.com/office/powerpoint/2010/main" val="7542777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pl-PL" sz="3200" dirty="0"/>
              <a:t>Władysław Orkan jest patronem zespołu szkół nr 2 w Szczecinie, zespołu szkół podstawowej i gimnazjum w Porębie Wielkiej, szkoły podstawowej nr 65 na warszawskim Żoliborzu oraz szkoły podstawowej w </a:t>
            </a:r>
            <a:r>
              <a:rPr lang="pl-PL" sz="3200" dirty="0" smtClean="0"/>
              <a:t>Wiśniowej.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2640335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UTWORY JEGO AUTORSTWA 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pl-PL" sz="2400" b="1" dirty="0" smtClean="0"/>
              <a:t>Poezje:</a:t>
            </a:r>
          </a:p>
          <a:p>
            <a:pPr marL="0" indent="0" algn="just">
              <a:buNone/>
            </a:pPr>
            <a:r>
              <a:rPr lang="pl-PL" sz="2400" dirty="0" smtClean="0"/>
              <a:t>- </a:t>
            </a:r>
            <a:r>
              <a:rPr lang="pl-PL" sz="2400" dirty="0"/>
              <a:t>Nad grobem Matki. Dumania. </a:t>
            </a:r>
            <a:r>
              <a:rPr lang="pl-PL" sz="2400" i="1" dirty="0"/>
              <a:t>Kraków 1896</a:t>
            </a:r>
            <a:endParaRPr lang="pl-PL" sz="2400" dirty="0"/>
          </a:p>
          <a:p>
            <a:pPr marL="0" indent="0" algn="just">
              <a:buNone/>
            </a:pPr>
            <a:r>
              <a:rPr lang="pl-PL" sz="2400" dirty="0" smtClean="0"/>
              <a:t>- </a:t>
            </a:r>
            <a:r>
              <a:rPr lang="pl-PL" sz="2400" dirty="0"/>
              <a:t>Z tej smutnej ziemi. </a:t>
            </a:r>
            <a:r>
              <a:rPr lang="pl-PL" sz="2400" i="1" dirty="0"/>
              <a:t>Lwów 1903</a:t>
            </a:r>
            <a:endParaRPr lang="pl-PL" sz="2400" dirty="0"/>
          </a:p>
          <a:p>
            <a:pPr marL="0" indent="0" algn="just">
              <a:buNone/>
            </a:pPr>
            <a:r>
              <a:rPr lang="pl-PL" sz="2400" dirty="0" smtClean="0"/>
              <a:t>- </a:t>
            </a:r>
            <a:r>
              <a:rPr lang="pl-PL" sz="2400" dirty="0"/>
              <a:t>Z martwej roztoki. </a:t>
            </a:r>
            <a:r>
              <a:rPr lang="pl-PL" sz="2400" i="1" dirty="0"/>
              <a:t>Kraków 1912</a:t>
            </a:r>
            <a:endParaRPr lang="pl-PL" sz="2400" dirty="0"/>
          </a:p>
          <a:p>
            <a:pPr marL="0" indent="0" algn="just">
              <a:buNone/>
            </a:pPr>
            <a:r>
              <a:rPr lang="pl-PL" sz="2400" dirty="0" smtClean="0"/>
              <a:t>- </a:t>
            </a:r>
            <a:r>
              <a:rPr lang="pl-PL" sz="2400" dirty="0"/>
              <a:t>Pieśni czasu. </a:t>
            </a:r>
            <a:r>
              <a:rPr lang="pl-PL" sz="2400" i="1" dirty="0"/>
              <a:t>Piotrków </a:t>
            </a:r>
            <a:r>
              <a:rPr lang="pl-PL" sz="2400" i="1" dirty="0" smtClean="0"/>
              <a:t>1915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1226482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pl-PL" sz="2400" b="1" dirty="0" smtClean="0"/>
              <a:t>Dramaty:</a:t>
            </a:r>
          </a:p>
          <a:p>
            <a:pPr marL="0" indent="0" algn="just">
              <a:buNone/>
            </a:pPr>
            <a:r>
              <a:rPr lang="pl-PL" sz="2400" dirty="0" smtClean="0"/>
              <a:t>- </a:t>
            </a:r>
            <a:r>
              <a:rPr lang="pl-PL" sz="2400" dirty="0"/>
              <a:t>Skapany świat. Dramat w czterech aktach z epilogiem. </a:t>
            </a:r>
            <a:r>
              <a:rPr lang="pl-PL" sz="2400" i="1" dirty="0"/>
              <a:t>Lwów 1903</a:t>
            </a:r>
            <a:endParaRPr lang="pl-PL" sz="2400" dirty="0"/>
          </a:p>
          <a:p>
            <a:pPr marL="0" indent="0" algn="just">
              <a:buNone/>
            </a:pPr>
            <a:r>
              <a:rPr lang="pl-PL" sz="2400" dirty="0" smtClean="0"/>
              <a:t>- </a:t>
            </a:r>
            <a:r>
              <a:rPr lang="pl-PL" sz="2400" dirty="0"/>
              <a:t>Ofiara. Fragment w trzech aktach z r.1846. </a:t>
            </a:r>
            <a:r>
              <a:rPr lang="pl-PL" sz="2400" i="1" dirty="0"/>
              <a:t>Kraków 1905</a:t>
            </a:r>
            <a:endParaRPr lang="pl-PL" sz="2400" dirty="0"/>
          </a:p>
          <a:p>
            <a:pPr marL="0" indent="0" algn="just">
              <a:buNone/>
            </a:pPr>
            <a:r>
              <a:rPr lang="pl-PL" sz="2400" dirty="0" smtClean="0"/>
              <a:t>- </a:t>
            </a:r>
            <a:r>
              <a:rPr lang="pl-PL" sz="2400" dirty="0"/>
              <a:t>Wina i kara. Tragedia. </a:t>
            </a:r>
            <a:r>
              <a:rPr lang="pl-PL" sz="2400" i="1" dirty="0"/>
              <a:t>Kraków 1905</a:t>
            </a:r>
            <a:endParaRPr lang="pl-PL" sz="2400" dirty="0"/>
          </a:p>
          <a:p>
            <a:pPr marL="0" indent="0" algn="just">
              <a:buNone/>
            </a:pPr>
            <a:r>
              <a:rPr lang="pl-PL" sz="2400" dirty="0" smtClean="0"/>
              <a:t>- </a:t>
            </a:r>
            <a:r>
              <a:rPr lang="pl-PL" sz="2400" dirty="0"/>
              <a:t>Franek Rakoczy. Epilog w trzech aktach. </a:t>
            </a:r>
            <a:r>
              <a:rPr lang="pl-PL" sz="2400" i="1" dirty="0"/>
              <a:t>Lwów </a:t>
            </a:r>
            <a:r>
              <a:rPr lang="pl-PL" sz="2400" i="1" dirty="0" smtClean="0"/>
              <a:t>1908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935219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pl-PL" b="1" dirty="0" smtClean="0"/>
              <a:t>Nowele:</a:t>
            </a:r>
          </a:p>
          <a:p>
            <a:pPr marL="0" indent="0" algn="just">
              <a:buNone/>
            </a:pPr>
            <a:r>
              <a:rPr lang="pl-PL" dirty="0" smtClean="0"/>
              <a:t>- </a:t>
            </a:r>
            <a:r>
              <a:rPr lang="pl-PL" dirty="0"/>
              <a:t>Nowele (z przedmową K. Tetmajera). </a:t>
            </a:r>
            <a:r>
              <a:rPr lang="pl-PL" i="1" dirty="0"/>
              <a:t>Warszawa 1898</a:t>
            </a:r>
            <a:endParaRPr lang="pl-PL" dirty="0"/>
          </a:p>
          <a:p>
            <a:pPr marL="0" indent="0" algn="just">
              <a:buNone/>
            </a:pPr>
            <a:r>
              <a:rPr lang="pl-PL" dirty="0" smtClean="0"/>
              <a:t>- </a:t>
            </a:r>
            <a:r>
              <a:rPr lang="pl-PL" dirty="0"/>
              <a:t>Nad urwiskiem. Szkice i obrazki. </a:t>
            </a:r>
            <a:r>
              <a:rPr lang="pl-PL" i="1" dirty="0"/>
              <a:t>Lwów 1900</a:t>
            </a:r>
            <a:endParaRPr lang="pl-PL" dirty="0"/>
          </a:p>
          <a:p>
            <a:pPr marL="0" indent="0" algn="just">
              <a:buNone/>
            </a:pPr>
            <a:r>
              <a:rPr lang="pl-PL" dirty="0" smtClean="0"/>
              <a:t>- </a:t>
            </a:r>
            <a:r>
              <a:rPr lang="pl-PL" dirty="0"/>
              <a:t>Herkules nowożytny i inne wesołe rzeczy. </a:t>
            </a:r>
            <a:r>
              <a:rPr lang="pl-PL" i="1" dirty="0"/>
              <a:t>Kraków 1905</a:t>
            </a:r>
            <a:endParaRPr lang="pl-PL" dirty="0"/>
          </a:p>
          <a:p>
            <a:pPr marL="0" indent="0" algn="just">
              <a:buNone/>
            </a:pPr>
            <a:r>
              <a:rPr lang="pl-PL" dirty="0" smtClean="0"/>
              <a:t>- </a:t>
            </a:r>
            <a:r>
              <a:rPr lang="pl-PL" dirty="0"/>
              <a:t>Miłość pasterska. Nowele. </a:t>
            </a:r>
            <a:r>
              <a:rPr lang="pl-PL" i="1" dirty="0"/>
              <a:t>Lwów 1908</a:t>
            </a:r>
            <a:endParaRPr lang="pl-PL" dirty="0"/>
          </a:p>
          <a:p>
            <a:pPr marL="0" indent="0" algn="just">
              <a:buNone/>
            </a:pPr>
            <a:r>
              <a:rPr lang="pl-PL" dirty="0" smtClean="0"/>
              <a:t>- </a:t>
            </a:r>
            <a:r>
              <a:rPr lang="pl-PL" dirty="0"/>
              <a:t>Wesele Prometeusza. </a:t>
            </a:r>
            <a:r>
              <a:rPr lang="pl-PL" i="1" dirty="0"/>
              <a:t>Warszawa 1921</a:t>
            </a:r>
            <a:endParaRPr lang="pl-PL" dirty="0"/>
          </a:p>
          <a:p>
            <a:pPr marL="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41139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pl-PL" b="1" dirty="0" smtClean="0"/>
              <a:t>Powieści:</a:t>
            </a:r>
          </a:p>
          <a:p>
            <a:pPr marL="0" indent="0" algn="just">
              <a:buNone/>
            </a:pPr>
            <a:r>
              <a:rPr lang="pl-PL" dirty="0" smtClean="0"/>
              <a:t>- </a:t>
            </a:r>
            <a:r>
              <a:rPr lang="pl-PL" dirty="0"/>
              <a:t>Komornicy </a:t>
            </a:r>
            <a:r>
              <a:rPr lang="pl-PL" i="1" dirty="0"/>
              <a:t>Lwów 1900</a:t>
            </a:r>
            <a:endParaRPr lang="pl-PL" dirty="0"/>
          </a:p>
          <a:p>
            <a:pPr marL="0" indent="0" algn="just">
              <a:buNone/>
            </a:pPr>
            <a:r>
              <a:rPr lang="pl-PL" dirty="0" smtClean="0"/>
              <a:t>- </a:t>
            </a:r>
            <a:r>
              <a:rPr lang="pl-PL" dirty="0"/>
              <a:t>W roztokach (tom I </a:t>
            </a:r>
            <a:r>
              <a:rPr lang="pl-PL" dirty="0" err="1"/>
              <a:t>i</a:t>
            </a:r>
            <a:r>
              <a:rPr lang="pl-PL" dirty="0"/>
              <a:t> II) </a:t>
            </a:r>
            <a:r>
              <a:rPr lang="pl-PL" i="1" dirty="0"/>
              <a:t>Lwów 1903</a:t>
            </a:r>
            <a:endParaRPr lang="pl-PL" dirty="0"/>
          </a:p>
          <a:p>
            <a:pPr marL="0" indent="0" algn="just">
              <a:buNone/>
            </a:pPr>
            <a:r>
              <a:rPr lang="pl-PL" dirty="0" smtClean="0"/>
              <a:t>- </a:t>
            </a:r>
            <a:r>
              <a:rPr lang="pl-PL" dirty="0"/>
              <a:t>Pomór </a:t>
            </a:r>
            <a:r>
              <a:rPr lang="pl-PL" i="1" dirty="0"/>
              <a:t>Kraków 1910</a:t>
            </a:r>
            <a:endParaRPr lang="pl-PL" dirty="0"/>
          </a:p>
          <a:p>
            <a:pPr marL="0" indent="0" algn="just">
              <a:buNone/>
            </a:pPr>
            <a:r>
              <a:rPr lang="pl-PL" dirty="0" smtClean="0"/>
              <a:t>- </a:t>
            </a:r>
            <a:r>
              <a:rPr lang="pl-PL" dirty="0"/>
              <a:t>Drzewiej </a:t>
            </a:r>
            <a:r>
              <a:rPr lang="pl-PL" i="1" dirty="0"/>
              <a:t>Kraków 1912</a:t>
            </a:r>
            <a:endParaRPr lang="pl-PL" dirty="0"/>
          </a:p>
          <a:p>
            <a:pPr marL="0" indent="0" algn="just">
              <a:buNone/>
            </a:pPr>
            <a:r>
              <a:rPr lang="pl-PL" dirty="0" smtClean="0"/>
              <a:t>- </a:t>
            </a:r>
            <a:r>
              <a:rPr lang="pl-PL" dirty="0"/>
              <a:t>Kostka Napierski </a:t>
            </a:r>
            <a:r>
              <a:rPr lang="pl-PL" i="1" dirty="0"/>
              <a:t>Warszawa </a:t>
            </a:r>
            <a:r>
              <a:rPr lang="pl-PL" i="1" dirty="0" smtClean="0"/>
              <a:t>1925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0694367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pl-PL" b="1" dirty="0" smtClean="0"/>
              <a:t>Publicystyka:</a:t>
            </a:r>
          </a:p>
          <a:p>
            <a:pPr marL="0" indent="0" algn="just">
              <a:buNone/>
            </a:pPr>
            <a:r>
              <a:rPr lang="pl-PL" dirty="0" smtClean="0"/>
              <a:t>- </a:t>
            </a:r>
            <a:r>
              <a:rPr lang="pl-PL" dirty="0"/>
              <a:t>Drogą Czwartaków. Od Ostrowca na Litwę. </a:t>
            </a:r>
            <a:r>
              <a:rPr lang="pl-PL" i="1" dirty="0"/>
              <a:t>Kraków 1916</a:t>
            </a:r>
            <a:endParaRPr lang="pl-PL" dirty="0"/>
          </a:p>
          <a:p>
            <a:pPr marL="0" indent="0" algn="just">
              <a:buNone/>
            </a:pPr>
            <a:r>
              <a:rPr lang="pl-PL" dirty="0" smtClean="0"/>
              <a:t>- </a:t>
            </a:r>
            <a:r>
              <a:rPr lang="pl-PL" dirty="0"/>
              <a:t>Listy ze wsi (tom I </a:t>
            </a:r>
            <a:r>
              <a:rPr lang="pl-PL" dirty="0" err="1"/>
              <a:t>i</a:t>
            </a:r>
            <a:r>
              <a:rPr lang="pl-PL" dirty="0"/>
              <a:t> II). </a:t>
            </a:r>
            <a:r>
              <a:rPr lang="pl-PL" i="1" dirty="0"/>
              <a:t>Warszawa 1925-1927</a:t>
            </a:r>
            <a:endParaRPr lang="pl-PL" dirty="0"/>
          </a:p>
          <a:p>
            <a:pPr marL="0" indent="0" algn="just">
              <a:buNone/>
            </a:pPr>
            <a:r>
              <a:rPr lang="pl-PL" dirty="0" smtClean="0"/>
              <a:t>- </a:t>
            </a:r>
            <a:r>
              <a:rPr lang="pl-PL" dirty="0"/>
              <a:t>Warta. Studia, listy, szkice. </a:t>
            </a:r>
            <a:r>
              <a:rPr lang="pl-PL" i="1" dirty="0"/>
              <a:t>Lwów 1926</a:t>
            </a:r>
            <a:endParaRPr lang="pl-PL" dirty="0"/>
          </a:p>
          <a:p>
            <a:pPr marL="0" indent="0" algn="just">
              <a:buNone/>
            </a:pPr>
            <a:r>
              <a:rPr lang="pl-PL" dirty="0" smtClean="0"/>
              <a:t>- </a:t>
            </a:r>
            <a:r>
              <a:rPr lang="pl-PL" dirty="0"/>
              <a:t>Wskazania. </a:t>
            </a:r>
            <a:r>
              <a:rPr lang="pl-PL" i="1" dirty="0"/>
              <a:t>Warszawa </a:t>
            </a:r>
            <a:r>
              <a:rPr lang="pl-PL" i="1" dirty="0" smtClean="0"/>
              <a:t>1930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6020878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lustrac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501" y="1475629"/>
            <a:ext cx="3390058" cy="5097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rostokąt 3"/>
          <p:cNvSpPr/>
          <p:nvPr/>
        </p:nvSpPr>
        <p:spPr>
          <a:xfrm>
            <a:off x="4070558" y="3013988"/>
            <a:ext cx="69060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DZIĘKUJĘ ZA UWAGĘ</a:t>
            </a:r>
            <a:endParaRPr lang="pl-P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486098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Para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01D17D"/>
      </a:accent1>
      <a:accent2>
        <a:srgbClr val="84C72A"/>
      </a:accent2>
      <a:accent3>
        <a:srgbClr val="E1D126"/>
      </a:accent3>
      <a:accent4>
        <a:srgbClr val="E29932"/>
      </a:accent4>
      <a:accent5>
        <a:srgbClr val="E56526"/>
      </a:accent5>
      <a:accent6>
        <a:srgbClr val="D63731"/>
      </a:accent6>
      <a:hlink>
        <a:srgbClr val="35FA7F"/>
      </a:hlink>
      <a:folHlink>
        <a:srgbClr val="BAFC85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2B2A868B-6BC2-4B3E-98B9-1258F41035D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TM04033937[[fn=Para]]</Template>
  <TotalTime>49</TotalTime>
  <Words>291</Words>
  <Application>Microsoft Office PowerPoint</Application>
  <PresentationFormat>Panoramiczny</PresentationFormat>
  <Paragraphs>48</Paragraphs>
  <Slides>16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2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19" baseType="lpstr">
      <vt:lpstr>Arial</vt:lpstr>
      <vt:lpstr>Century Gothic</vt:lpstr>
      <vt:lpstr>Para</vt:lpstr>
      <vt:lpstr>WŁADYSŁAW ORKAN</vt:lpstr>
      <vt:lpstr>O artyście słów kilka…</vt:lpstr>
      <vt:lpstr>ŻYCIORYS</vt:lpstr>
      <vt:lpstr>Prezentacja programu PowerPoint</vt:lpstr>
      <vt:lpstr>Prezentacja programu PowerPoint</vt:lpstr>
      <vt:lpstr>Prezentacja programu PowerPoint</vt:lpstr>
      <vt:lpstr>TWÓRCZOŚĆ WLADYSŁAWA ORKANA</vt:lpstr>
      <vt:lpstr>Prezentacja programu PowerPoint</vt:lpstr>
      <vt:lpstr>Prezentacja programu PowerPoint</vt:lpstr>
      <vt:lpstr>Prezentacja programu PowerPoint</vt:lpstr>
      <vt:lpstr>UTWORY JEGO AUTORSTWA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WŁADYSŁAW ORKAN</dc:title>
  <dc:creator>Elite Thermo</dc:creator>
  <cp:lastModifiedBy>Elite Thermo</cp:lastModifiedBy>
  <cp:revision>7</cp:revision>
  <dcterms:created xsi:type="dcterms:W3CDTF">2018-12-13T12:09:54Z</dcterms:created>
  <dcterms:modified xsi:type="dcterms:W3CDTF">2018-12-13T13:02:42Z</dcterms:modified>
</cp:coreProperties>
</file>