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</p:sldMasterIdLst>
  <p:notesMasterIdLst>
    <p:notesMasterId r:id="rId67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</p:sldIdLst>
  <p:sldSz cx="12192000" cy="6858000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36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sp>
      <p:sp>
        <p:nvSpPr>
          <p:cNvPr id="4098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pl-PL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pl-PL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pl-PL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fld id="{9E6331F1-3DDF-4128-97D6-B1AF3DC58C1C}" type="slidenum">
              <a:rPr lang="pl-PL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0E9FEFB-698C-4113-BB12-A77F211ACB50}" type="slidenum">
              <a:rPr lang="pl-PL"/>
              <a:pPr/>
              <a:t>1</a:t>
            </a:fld>
            <a:endParaRPr lang="pl-PL"/>
          </a:p>
        </p:txBody>
      </p:sp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D7A7FF6-80E2-469E-B16A-19BA0A71E1D4}" type="slidenum">
              <a:rPr lang="pl-PL"/>
              <a:pPr/>
              <a:t>2</a:t>
            </a:fld>
            <a:endParaRPr lang="pl-PL"/>
          </a:p>
        </p:txBody>
      </p:sp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52D4CE4-8911-4EE2-BA0F-22B094F3F6A8}" type="slidenum">
              <a:rPr lang="pl-PL"/>
              <a:pPr/>
              <a:t>3</a:t>
            </a:fld>
            <a:endParaRPr lang="pl-PL"/>
          </a:p>
        </p:txBody>
      </p:sp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B56DEBD-F993-4C8C-8EE1-4A98111B7DDB}" type="slidenum">
              <a:rPr lang="pl-PL"/>
              <a:pPr/>
              <a:t>4</a:t>
            </a:fld>
            <a:endParaRPr lang="pl-PL"/>
          </a:p>
        </p:txBody>
      </p:sp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748DC3C-B923-40E9-A71F-88360E7A9343}" type="slidenum">
              <a:rPr lang="pl-PL"/>
              <a:pPr/>
              <a:t>5</a:t>
            </a:fld>
            <a:endParaRPr lang="pl-PL"/>
          </a:p>
        </p:txBody>
      </p:sp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02C9A1C-9676-4544-BC19-ACB478AEE936}" type="slidenum">
              <a:rPr lang="pl-PL"/>
              <a:pPr/>
              <a:t>6</a:t>
            </a:fld>
            <a:endParaRPr lang="pl-PL"/>
          </a:p>
        </p:txBody>
      </p:sp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00AF931-3424-462A-BE8B-6C6724113327}" type="slidenum">
              <a:rPr lang="pl-PL"/>
              <a:pPr/>
              <a:t>7</a:t>
            </a:fld>
            <a:endParaRPr lang="pl-PL"/>
          </a:p>
        </p:txBody>
      </p:sp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16C751A-C957-4CD3-A372-0F162873B546}" type="slidenum">
              <a:rPr lang="pl-PL"/>
              <a:pPr/>
              <a:t>8</a:t>
            </a:fld>
            <a:endParaRPr lang="pl-PL"/>
          </a:p>
        </p:txBody>
      </p:sp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0951314-7909-47AF-9ACE-4AA32DB3F4BF}" type="slidenum">
              <a:rPr lang="pl-PL"/>
              <a:pPr/>
              <a:t>9</a:t>
            </a:fld>
            <a:endParaRPr lang="pl-PL"/>
          </a:p>
        </p:txBody>
      </p:sp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7384BA6-7ACC-425E-A238-1747C049FA1F}" type="slidenum">
              <a:rPr lang="pl-PL"/>
              <a:pPr/>
              <a:t>10</a:t>
            </a:fld>
            <a:endParaRPr lang="pl-PL"/>
          </a:p>
        </p:txBody>
      </p:sp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C835582-7F3C-4A0C-969F-456646F51A32}" type="slidenum">
              <a:rPr lang="pl-PL"/>
              <a:pPr/>
              <a:t>11</a:t>
            </a:fld>
            <a:endParaRPr lang="pl-PL"/>
          </a:p>
        </p:txBody>
      </p:sp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AB71E1A-FF18-415F-9B9E-8665295BDA3F}" type="slidenum">
              <a:rPr lang="pl-PL"/>
              <a:pPr/>
              <a:t>12</a:t>
            </a:fld>
            <a:endParaRPr lang="pl-PL"/>
          </a:p>
        </p:txBody>
      </p:sp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C0ED0CD-CC40-49D0-A3CD-00B0E7AEF79F}" type="slidenum">
              <a:rPr lang="pl-PL"/>
              <a:pPr/>
              <a:t>13</a:t>
            </a:fld>
            <a:endParaRPr lang="pl-PL"/>
          </a:p>
        </p:txBody>
      </p:sp>
      <p:sp>
        <p:nvSpPr>
          <p:cNvPr id="819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13BD6FE-6D33-4C07-80A7-78EE3EFF7F5B}" type="slidenum">
              <a:rPr lang="pl-PL"/>
              <a:pPr/>
              <a:t>14</a:t>
            </a:fld>
            <a:endParaRPr lang="pl-PL"/>
          </a:p>
        </p:txBody>
      </p:sp>
      <p:sp>
        <p:nvSpPr>
          <p:cNvPr id="829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DB484F8-AC71-4A3A-AD3F-E93D4963E418}" type="slidenum">
              <a:rPr lang="pl-PL"/>
              <a:pPr/>
              <a:t>15</a:t>
            </a:fld>
            <a:endParaRPr lang="pl-PL"/>
          </a:p>
        </p:txBody>
      </p:sp>
      <p:sp>
        <p:nvSpPr>
          <p:cNvPr id="839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DBB3C0B-D284-456F-8C3D-3ABCAEE24D65}" type="slidenum">
              <a:rPr lang="pl-PL"/>
              <a:pPr/>
              <a:t>16</a:t>
            </a:fld>
            <a:endParaRPr lang="pl-PL"/>
          </a:p>
        </p:txBody>
      </p:sp>
      <p:sp>
        <p:nvSpPr>
          <p:cNvPr id="849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CDCD6F5-843F-4576-BDC9-6F2CECDFE933}" type="slidenum">
              <a:rPr lang="pl-PL"/>
              <a:pPr/>
              <a:t>17</a:t>
            </a:fld>
            <a:endParaRPr lang="pl-PL"/>
          </a:p>
        </p:txBody>
      </p:sp>
      <p:sp>
        <p:nvSpPr>
          <p:cNvPr id="860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D88A04A-DFA0-4BC6-825E-5D9C2D45A1E7}" type="slidenum">
              <a:rPr lang="pl-PL"/>
              <a:pPr/>
              <a:t>18</a:t>
            </a:fld>
            <a:endParaRPr lang="pl-PL"/>
          </a:p>
        </p:txBody>
      </p:sp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33E9659-5A58-4DE0-A02B-E982E4D4E795}" type="slidenum">
              <a:rPr lang="pl-PL"/>
              <a:pPr/>
              <a:t>19</a:t>
            </a:fld>
            <a:endParaRPr lang="pl-PL"/>
          </a:p>
        </p:txBody>
      </p:sp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DECBCF1-3CB8-46EA-9252-43F77D612EDB}" type="slidenum">
              <a:rPr lang="pl-PL"/>
              <a:pPr/>
              <a:t>20</a:t>
            </a:fld>
            <a:endParaRPr lang="pl-PL"/>
          </a:p>
        </p:txBody>
      </p:sp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8EA6FBF-59AD-4B6C-B29A-313384033B77}" type="slidenum">
              <a:rPr lang="pl-PL"/>
              <a:pPr/>
              <a:t>21</a:t>
            </a:fld>
            <a:endParaRPr lang="pl-PL"/>
          </a:p>
        </p:txBody>
      </p:sp>
      <p:sp>
        <p:nvSpPr>
          <p:cNvPr id="901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1926D4E-5ABA-4EBD-A09E-3E59EDDDF183}" type="slidenum">
              <a:rPr lang="pl-PL"/>
              <a:pPr/>
              <a:t>22</a:t>
            </a:fld>
            <a:endParaRPr lang="pl-PL"/>
          </a:p>
        </p:txBody>
      </p:sp>
      <p:sp>
        <p:nvSpPr>
          <p:cNvPr id="911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F7B4F0F-5958-4FB3-97CC-52D314C09EF0}" type="slidenum">
              <a:rPr lang="pl-PL"/>
              <a:pPr/>
              <a:t>23</a:t>
            </a:fld>
            <a:endParaRPr lang="pl-PL"/>
          </a:p>
        </p:txBody>
      </p:sp>
      <p:sp>
        <p:nvSpPr>
          <p:cNvPr id="921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3ADBF7A-E722-4431-B91A-FEDAA391BCB0}" type="slidenum">
              <a:rPr lang="pl-PL"/>
              <a:pPr/>
              <a:t>24</a:t>
            </a:fld>
            <a:endParaRPr lang="pl-PL"/>
          </a:p>
        </p:txBody>
      </p:sp>
      <p:sp>
        <p:nvSpPr>
          <p:cNvPr id="931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B8466A6-093A-470C-A53E-A6283223E7D3}" type="slidenum">
              <a:rPr lang="pl-PL"/>
              <a:pPr/>
              <a:t>25</a:t>
            </a:fld>
            <a:endParaRPr lang="pl-PL"/>
          </a:p>
        </p:txBody>
      </p:sp>
      <p:sp>
        <p:nvSpPr>
          <p:cNvPr id="942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8243B4E-87AD-40CD-9CB6-4178671E8E5E}" type="slidenum">
              <a:rPr lang="pl-PL"/>
              <a:pPr/>
              <a:t>26</a:t>
            </a:fld>
            <a:endParaRPr lang="pl-PL"/>
          </a:p>
        </p:txBody>
      </p:sp>
      <p:sp>
        <p:nvSpPr>
          <p:cNvPr id="952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250C4D8-C4A1-4BAA-A288-21A8BF8E68FD}" type="slidenum">
              <a:rPr lang="pl-PL"/>
              <a:pPr/>
              <a:t>27</a:t>
            </a:fld>
            <a:endParaRPr lang="pl-PL"/>
          </a:p>
        </p:txBody>
      </p:sp>
      <p:sp>
        <p:nvSpPr>
          <p:cNvPr id="962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AD87CFD-24EA-4F51-B0D6-90307152F0F9}" type="slidenum">
              <a:rPr lang="pl-PL"/>
              <a:pPr/>
              <a:t>28</a:t>
            </a:fld>
            <a:endParaRPr lang="pl-PL"/>
          </a:p>
        </p:txBody>
      </p:sp>
      <p:sp>
        <p:nvSpPr>
          <p:cNvPr id="972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BEB066E-C88E-44ED-8CC5-0B36DC4938AB}" type="slidenum">
              <a:rPr lang="pl-PL"/>
              <a:pPr/>
              <a:t>29</a:t>
            </a:fld>
            <a:endParaRPr lang="pl-PL"/>
          </a:p>
        </p:txBody>
      </p:sp>
      <p:sp>
        <p:nvSpPr>
          <p:cNvPr id="983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0F1A267-DDC0-47C4-95AA-AB9A576DA9B2}" type="slidenum">
              <a:rPr lang="pl-PL"/>
              <a:pPr/>
              <a:t>30</a:t>
            </a:fld>
            <a:endParaRPr lang="pl-PL"/>
          </a:p>
        </p:txBody>
      </p:sp>
      <p:sp>
        <p:nvSpPr>
          <p:cNvPr id="993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DA01C4C-9492-425E-8993-BFA2BAF29D66}" type="slidenum">
              <a:rPr lang="pl-PL"/>
              <a:pPr/>
              <a:t>31</a:t>
            </a:fld>
            <a:endParaRPr lang="pl-PL"/>
          </a:p>
        </p:txBody>
      </p:sp>
      <p:sp>
        <p:nvSpPr>
          <p:cNvPr id="1003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4CEC337-15C4-49C4-B687-AB379A3541B3}" type="slidenum">
              <a:rPr lang="pl-PL"/>
              <a:pPr/>
              <a:t>32</a:t>
            </a:fld>
            <a:endParaRPr lang="pl-PL"/>
          </a:p>
        </p:txBody>
      </p:sp>
      <p:sp>
        <p:nvSpPr>
          <p:cNvPr id="1013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99EFB52-7D88-4E8E-86D8-C9F634F28D81}" type="slidenum">
              <a:rPr lang="pl-PL"/>
              <a:pPr/>
              <a:t>33</a:t>
            </a:fld>
            <a:endParaRPr lang="pl-PL"/>
          </a:p>
        </p:txBody>
      </p:sp>
      <p:sp>
        <p:nvSpPr>
          <p:cNvPr id="1024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211265E-D389-47DC-A8CF-C263064600BB}" type="slidenum">
              <a:rPr lang="pl-PL"/>
              <a:pPr/>
              <a:t>34</a:t>
            </a:fld>
            <a:endParaRPr lang="pl-PL"/>
          </a:p>
        </p:txBody>
      </p:sp>
      <p:sp>
        <p:nvSpPr>
          <p:cNvPr id="1034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3E40175-99F5-491E-A080-35870B087977}" type="slidenum">
              <a:rPr lang="pl-PL"/>
              <a:pPr/>
              <a:t>35</a:t>
            </a:fld>
            <a:endParaRPr lang="pl-PL"/>
          </a:p>
        </p:txBody>
      </p:sp>
      <p:sp>
        <p:nvSpPr>
          <p:cNvPr id="1044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C8C6036-669A-40E5-8408-7189A0C22B4D}" type="slidenum">
              <a:rPr lang="pl-PL"/>
              <a:pPr/>
              <a:t>36</a:t>
            </a:fld>
            <a:endParaRPr lang="pl-PL"/>
          </a:p>
        </p:txBody>
      </p:sp>
      <p:sp>
        <p:nvSpPr>
          <p:cNvPr id="1054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7DC83ED-7E09-4D78-BEEA-E2D84B1BE0C3}" type="slidenum">
              <a:rPr lang="pl-PL"/>
              <a:pPr/>
              <a:t>37</a:t>
            </a:fld>
            <a:endParaRPr lang="pl-PL"/>
          </a:p>
        </p:txBody>
      </p:sp>
      <p:sp>
        <p:nvSpPr>
          <p:cNvPr id="1064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70A5172-EC56-48FD-B4A7-1F2E46E2675F}" type="slidenum">
              <a:rPr lang="pl-PL"/>
              <a:pPr/>
              <a:t>38</a:t>
            </a:fld>
            <a:endParaRPr lang="pl-PL"/>
          </a:p>
        </p:txBody>
      </p:sp>
      <p:sp>
        <p:nvSpPr>
          <p:cNvPr id="1075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95EB1F4-6FE9-4960-A279-F1E3423DEA56}" type="slidenum">
              <a:rPr lang="pl-PL"/>
              <a:pPr/>
              <a:t>39</a:t>
            </a:fld>
            <a:endParaRPr lang="pl-PL"/>
          </a:p>
        </p:txBody>
      </p:sp>
      <p:sp>
        <p:nvSpPr>
          <p:cNvPr id="1085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E74E8FC-6048-45FC-A974-166850BDD73F}" type="slidenum">
              <a:rPr lang="pl-PL"/>
              <a:pPr/>
              <a:t>40</a:t>
            </a:fld>
            <a:endParaRPr lang="pl-PL"/>
          </a:p>
        </p:txBody>
      </p:sp>
      <p:sp>
        <p:nvSpPr>
          <p:cNvPr id="1095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6790A50-DD06-4B8F-BA50-ECF43E872013}" type="slidenum">
              <a:rPr lang="pl-PL"/>
              <a:pPr/>
              <a:t>41</a:t>
            </a:fld>
            <a:endParaRPr lang="pl-PL"/>
          </a:p>
        </p:txBody>
      </p:sp>
      <p:sp>
        <p:nvSpPr>
          <p:cNvPr id="1105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13E0DC2-6B35-4E0F-9E22-378351DDD3C2}" type="slidenum">
              <a:rPr lang="pl-PL"/>
              <a:pPr/>
              <a:t>42</a:t>
            </a:fld>
            <a:endParaRPr lang="pl-PL"/>
          </a:p>
        </p:txBody>
      </p:sp>
      <p:sp>
        <p:nvSpPr>
          <p:cNvPr id="1116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A2DC059-4EE8-4447-9C9C-BCD44962B88C}" type="slidenum">
              <a:rPr lang="pl-PL"/>
              <a:pPr/>
              <a:t>43</a:t>
            </a:fld>
            <a:endParaRPr lang="pl-PL"/>
          </a:p>
        </p:txBody>
      </p:sp>
      <p:sp>
        <p:nvSpPr>
          <p:cNvPr id="1126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868F99A-767B-4161-9A8E-7ED5B25F3974}" type="slidenum">
              <a:rPr lang="pl-PL"/>
              <a:pPr/>
              <a:t>44</a:t>
            </a:fld>
            <a:endParaRPr lang="pl-PL"/>
          </a:p>
        </p:txBody>
      </p:sp>
      <p:sp>
        <p:nvSpPr>
          <p:cNvPr id="1136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78A9C42-1459-49B3-B441-5F71F6B674B8}" type="slidenum">
              <a:rPr lang="pl-PL"/>
              <a:pPr/>
              <a:t>45</a:t>
            </a:fld>
            <a:endParaRPr lang="pl-PL"/>
          </a:p>
        </p:txBody>
      </p:sp>
      <p:sp>
        <p:nvSpPr>
          <p:cNvPr id="1146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F28D519-142B-44CA-9024-A8127F9C6C98}" type="slidenum">
              <a:rPr lang="pl-PL"/>
              <a:pPr/>
              <a:t>46</a:t>
            </a:fld>
            <a:endParaRPr lang="pl-PL"/>
          </a:p>
        </p:txBody>
      </p:sp>
      <p:sp>
        <p:nvSpPr>
          <p:cNvPr id="1157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8F7E90E-32A9-4EB9-ADD8-D0DC5B916457}" type="slidenum">
              <a:rPr lang="pl-PL"/>
              <a:pPr/>
              <a:t>47</a:t>
            </a:fld>
            <a:endParaRPr lang="pl-PL"/>
          </a:p>
        </p:txBody>
      </p:sp>
      <p:sp>
        <p:nvSpPr>
          <p:cNvPr id="1167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8E9F623-80CB-4D87-A969-41A73C724771}" type="slidenum">
              <a:rPr lang="pl-PL"/>
              <a:pPr/>
              <a:t>48</a:t>
            </a:fld>
            <a:endParaRPr lang="pl-PL"/>
          </a:p>
        </p:txBody>
      </p:sp>
      <p:sp>
        <p:nvSpPr>
          <p:cNvPr id="1177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0DCCA9F-B194-412F-B095-7C75372ECDC7}" type="slidenum">
              <a:rPr lang="pl-PL"/>
              <a:pPr/>
              <a:t>49</a:t>
            </a:fld>
            <a:endParaRPr lang="pl-PL"/>
          </a:p>
        </p:txBody>
      </p:sp>
      <p:sp>
        <p:nvSpPr>
          <p:cNvPr id="1187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5E8D449-3855-4F79-8702-54CDC1A102F9}" type="slidenum">
              <a:rPr lang="pl-PL"/>
              <a:pPr/>
              <a:t>50</a:t>
            </a:fld>
            <a:endParaRPr lang="pl-PL"/>
          </a:p>
        </p:txBody>
      </p:sp>
      <p:sp>
        <p:nvSpPr>
          <p:cNvPr id="1198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BD9F80C-31EE-4555-A664-E5A156876F1F}" type="slidenum">
              <a:rPr lang="pl-PL"/>
              <a:pPr/>
              <a:t>51</a:t>
            </a:fld>
            <a:endParaRPr lang="pl-PL"/>
          </a:p>
        </p:txBody>
      </p:sp>
      <p:sp>
        <p:nvSpPr>
          <p:cNvPr id="1208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BF0D36A-0AD4-4EA0-90E9-CB69B36128AA}" type="slidenum">
              <a:rPr lang="pl-PL"/>
              <a:pPr/>
              <a:t>52</a:t>
            </a:fld>
            <a:endParaRPr lang="pl-PL"/>
          </a:p>
        </p:txBody>
      </p:sp>
      <p:sp>
        <p:nvSpPr>
          <p:cNvPr id="1218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878EDEF-3225-467A-BEC4-956ABF0025F2}" type="slidenum">
              <a:rPr lang="pl-PL"/>
              <a:pPr/>
              <a:t>53</a:t>
            </a:fld>
            <a:endParaRPr lang="pl-PL"/>
          </a:p>
        </p:txBody>
      </p:sp>
      <p:sp>
        <p:nvSpPr>
          <p:cNvPr id="1228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82CCE38-BD30-40C8-8FC8-F8DF76D2DA86}" type="slidenum">
              <a:rPr lang="pl-PL"/>
              <a:pPr/>
              <a:t>54</a:t>
            </a:fld>
            <a:endParaRPr lang="pl-PL"/>
          </a:p>
        </p:txBody>
      </p:sp>
      <p:sp>
        <p:nvSpPr>
          <p:cNvPr id="1239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C0D1A37-8626-4BD3-9E85-97B2AC838928}" type="slidenum">
              <a:rPr lang="pl-PL"/>
              <a:pPr/>
              <a:t>55</a:t>
            </a:fld>
            <a:endParaRPr lang="pl-PL"/>
          </a:p>
        </p:txBody>
      </p:sp>
      <p:sp>
        <p:nvSpPr>
          <p:cNvPr id="1249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1BB62AA-0419-4676-AA4F-0231A751A119}" type="slidenum">
              <a:rPr lang="pl-PL"/>
              <a:pPr/>
              <a:t>56</a:t>
            </a:fld>
            <a:endParaRPr lang="pl-PL"/>
          </a:p>
        </p:txBody>
      </p:sp>
      <p:sp>
        <p:nvSpPr>
          <p:cNvPr id="1259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9B9EA29-1AE0-4979-9AAF-802F2CBAEE08}" type="slidenum">
              <a:rPr lang="pl-PL"/>
              <a:pPr/>
              <a:t>57</a:t>
            </a:fld>
            <a:endParaRPr lang="pl-PL"/>
          </a:p>
        </p:txBody>
      </p:sp>
      <p:sp>
        <p:nvSpPr>
          <p:cNvPr id="1269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EC6B5D9-5AE3-4937-99A2-F376A73C3710}" type="slidenum">
              <a:rPr lang="pl-PL"/>
              <a:pPr/>
              <a:t>58</a:t>
            </a:fld>
            <a:endParaRPr lang="pl-PL"/>
          </a:p>
        </p:txBody>
      </p:sp>
      <p:sp>
        <p:nvSpPr>
          <p:cNvPr id="1280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80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7C5F6E5-D83C-40E0-A173-13DEC4ED91D5}" type="slidenum">
              <a:rPr lang="pl-PL"/>
              <a:pPr/>
              <a:t>59</a:t>
            </a:fld>
            <a:endParaRPr lang="pl-PL"/>
          </a:p>
        </p:txBody>
      </p:sp>
      <p:sp>
        <p:nvSpPr>
          <p:cNvPr id="1290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90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9C1261D-8F82-462B-83F8-F23A85F2382E}" type="slidenum">
              <a:rPr lang="pl-PL"/>
              <a:pPr/>
              <a:t>60</a:t>
            </a:fld>
            <a:endParaRPr lang="pl-PL"/>
          </a:p>
        </p:txBody>
      </p:sp>
      <p:sp>
        <p:nvSpPr>
          <p:cNvPr id="1300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00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ACCC990-9D2C-4E0D-AE56-46059B049555}" type="slidenum">
              <a:rPr lang="pl-PL"/>
              <a:pPr/>
              <a:t>61</a:t>
            </a:fld>
            <a:endParaRPr lang="pl-PL"/>
          </a:p>
        </p:txBody>
      </p:sp>
      <p:sp>
        <p:nvSpPr>
          <p:cNvPr id="1310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10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B7E21B3-F3B7-4D43-9BC5-5774288D030D}" type="slidenum">
              <a:rPr lang="pl-PL"/>
              <a:pPr/>
              <a:t>62</a:t>
            </a:fld>
            <a:endParaRPr lang="pl-PL"/>
          </a:p>
        </p:txBody>
      </p:sp>
      <p:sp>
        <p:nvSpPr>
          <p:cNvPr id="1320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20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2E189B3-0D7F-41C7-8EA2-8350355347FC}" type="slidenum">
              <a:rPr lang="pl-PL"/>
              <a:pPr/>
              <a:t>63</a:t>
            </a:fld>
            <a:endParaRPr lang="pl-PL"/>
          </a:p>
        </p:txBody>
      </p:sp>
      <p:sp>
        <p:nvSpPr>
          <p:cNvPr id="1331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4700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76C20BE-AFD8-4074-BAE7-96A67CF22A36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8B8B945-C613-4A63-A214-9D911328073B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8ADBE08-7E57-48A4-8E24-EDB9273C426F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77863" y="2160588"/>
            <a:ext cx="4221162" cy="38782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051425" y="2160588"/>
            <a:ext cx="4221163" cy="38782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88A6116-5011-4FFF-8119-7C309468DF1F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65CEE29-B2B8-4FD7-84A0-24A6E0C62838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8226477-FE72-4531-89F9-164F63C2205F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A07C5C4-0093-4708-A9F8-B8DE7C3CC049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2AD2A09-58F5-4242-9227-96127C13F74E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E7C3FF4-BFC7-4A4A-9987-455F39D4BA9F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1D63683-A0EE-400C-BBCF-31A38A00CEFB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124700" y="609600"/>
            <a:ext cx="2147888" cy="542925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77863" y="609600"/>
            <a:ext cx="6294437" cy="542925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8A484B7-F3D6-40CE-95C6-75BF45DABC64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45966F8-E7FD-44CF-BAC1-982D24D29FCB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F9F5C7D-0651-4820-97E9-78114F09FE2F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A074321-39DF-4F95-B1C5-8DFE7F850880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086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0613" y="1604963"/>
            <a:ext cx="54102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A64EB65-4E87-443F-9CF6-0F26ACA2FEE2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58079EE-C31E-4C4C-8CE7-43FF0408306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20C9F32-130B-4FBC-9EDB-FC0D944ABA76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A4A189C-0A7A-4B17-A567-543033B841D6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26F0326-40D6-4330-B7FC-D0F25F8C3888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9B07861-DD9B-4FD7-BB98-8B8A855042B8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27CFC1F-C269-454A-A952-9DD4FDCCB7B9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839200" y="1604963"/>
            <a:ext cx="2741613" cy="452437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09600" y="1604963"/>
            <a:ext cx="8077200" cy="452437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A8B47C9-4AEF-4796-91BA-4629DA4682D0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506538" y="2405063"/>
            <a:ext cx="7764462" cy="164465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0"/>
          </p:nvPr>
        </p:nvSpPr>
        <p:spPr>
          <a:xfrm>
            <a:off x="7205663" y="6042025"/>
            <a:ext cx="909637" cy="363538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1"/>
          </p:nvPr>
        </p:nvSpPr>
        <p:spPr>
          <a:xfrm>
            <a:off x="8589963" y="6042025"/>
            <a:ext cx="681037" cy="363538"/>
          </a:xfrm>
        </p:spPr>
        <p:txBody>
          <a:bodyPr/>
          <a:lstStyle>
            <a:lvl1pPr>
              <a:defRPr/>
            </a:lvl1pPr>
          </a:lstStyle>
          <a:p>
            <a:fld id="{8CE678AB-3587-4010-8FD5-76D4672BDD5B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80D0A53-C814-4BEC-B3A5-1CF17D29E08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562E0CD-030C-4467-B026-04B59BA2C360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76A839A-8564-4C9F-8E0F-67AFEDDCC44D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086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0613" y="1604963"/>
            <a:ext cx="54102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AD35907-8684-442A-9467-BCB09A16B6E4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D217253-ABC2-4BE2-B809-420173F113B0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6B9A17E-B694-4773-97DE-BCFB0268975C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49C227D-7313-4F52-92BB-ACFE122D0B2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5CF60B8-4D72-4711-B978-D23752A490B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8D1402B-8D71-475E-9FA9-B0A5D38A79E7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2A9DE69-23AB-46FA-9A2F-965828EF4BC7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839200" y="609600"/>
            <a:ext cx="2741613" cy="55197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8077200" cy="55197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17-2-5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9121BE8-C9A7-4980-A029-CA05CC39FC8A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5" name="Group 1"/>
          <p:cNvGrpSpPr>
            <a:grpSpLocks/>
          </p:cNvGrpSpPr>
          <p:nvPr/>
        </p:nvGrpSpPr>
        <p:grpSpPr bwMode="auto">
          <a:xfrm>
            <a:off x="0" y="-7938"/>
            <a:ext cx="12190413" cy="6864351"/>
            <a:chOff x="0" y="-5"/>
            <a:chExt cx="7679" cy="4324"/>
          </a:xfrm>
        </p:grpSpPr>
        <p:sp>
          <p:nvSpPr>
            <p:cNvPr id="1026" name="Line 2"/>
            <p:cNvSpPr>
              <a:spLocks noChangeShapeType="1"/>
            </p:cNvSpPr>
            <p:nvPr/>
          </p:nvSpPr>
          <p:spPr bwMode="auto">
            <a:xfrm>
              <a:off x="5903" y="0"/>
              <a:ext cx="767" cy="4319"/>
            </a:xfrm>
            <a:prstGeom prst="line">
              <a:avLst/>
            </a:prstGeom>
            <a:noFill/>
            <a:ln w="9360" cap="flat">
              <a:solidFill>
                <a:srgbClr val="BFBFB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1027" name="Line 3"/>
            <p:cNvSpPr>
              <a:spLocks noChangeShapeType="1"/>
            </p:cNvSpPr>
            <p:nvPr/>
          </p:nvSpPr>
          <p:spPr bwMode="auto">
            <a:xfrm flipH="1">
              <a:off x="4676" y="2319"/>
              <a:ext cx="3002" cy="2000"/>
            </a:xfrm>
            <a:prstGeom prst="line">
              <a:avLst/>
            </a:prstGeom>
            <a:noFill/>
            <a:ln w="9360" cap="flat">
              <a:solidFill>
                <a:srgbClr val="D9D9D9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1028" name="Freeform 4"/>
            <p:cNvSpPr>
              <a:spLocks noChangeArrowheads="1"/>
            </p:cNvSpPr>
            <p:nvPr/>
          </p:nvSpPr>
          <p:spPr bwMode="auto">
            <a:xfrm>
              <a:off x="5784" y="-5"/>
              <a:ext cx="1893" cy="4324"/>
            </a:xfrm>
            <a:custGeom>
              <a:avLst/>
              <a:gdLst>
                <a:gd name="G0" fmla="+- 58229 0 0"/>
                <a:gd name="G1" fmla="+- 50723 0 0"/>
              </a:gdLst>
              <a:ahLst/>
              <a:cxnLst>
                <a:cxn ang="0">
                  <a:pos x="2045532" y="0"/>
                </a:cxn>
                <a:cxn ang="0">
                  <a:pos x="3007349" y="0"/>
                </a:cxn>
                <a:cxn ang="0">
                  <a:pos x="3007349" y="6866467"/>
                </a:cxn>
                <a:cxn ang="0">
                  <a:pos x="0" y="6866467"/>
                </a:cxn>
                <a:cxn ang="0">
                  <a:pos x="2045532" y="0"/>
                </a:cxn>
              </a:cxnLst>
              <a:rect l="0" t="0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90C226">
                <a:alpha val="29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1029" name="Freeform 5"/>
            <p:cNvSpPr>
              <a:spLocks noChangeArrowheads="1"/>
            </p:cNvSpPr>
            <p:nvPr/>
          </p:nvSpPr>
          <p:spPr bwMode="auto">
            <a:xfrm>
              <a:off x="6049" y="-5"/>
              <a:ext cx="1629" cy="4324"/>
            </a:xfrm>
            <a:custGeom>
              <a:avLst/>
              <a:gdLst>
                <a:gd name="G0" fmla="+- 17407 0 0"/>
                <a:gd name="G1" fmla="+- 50723 0 0"/>
              </a:gdLst>
              <a:ahLst/>
              <a:cxnLst>
                <a:cxn ang="0">
                  <a:pos x="0" y="0"/>
                </a:cxn>
                <a:cxn ang="0">
                  <a:pos x="2573311" y="0"/>
                </a:cxn>
                <a:cxn ang="0">
                  <a:pos x="2573311" y="6866467"/>
                </a:cxn>
                <a:cxn ang="0">
                  <a:pos x="1202336" y="6866467"/>
                </a:cxn>
                <a:cxn ang="0">
                  <a:pos x="0" y="0"/>
                </a:cxn>
              </a:cxnLst>
              <a:rect l="0" t="0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1030" name="AutoShape 6"/>
            <p:cNvSpPr>
              <a:spLocks noChangeArrowheads="1"/>
            </p:cNvSpPr>
            <p:nvPr/>
          </p:nvSpPr>
          <p:spPr bwMode="auto">
            <a:xfrm>
              <a:off x="5627" y="1920"/>
              <a:ext cx="2052" cy="2399"/>
            </a:xfrm>
            <a:prstGeom prst="triangle">
              <a:avLst>
                <a:gd name="adj" fmla="val 50000"/>
              </a:avLst>
            </a:prstGeom>
            <a:solidFill>
              <a:srgbClr val="54A021">
                <a:alpha val="71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1031" name="Freeform 7"/>
            <p:cNvSpPr>
              <a:spLocks noChangeArrowheads="1"/>
            </p:cNvSpPr>
            <p:nvPr/>
          </p:nvSpPr>
          <p:spPr bwMode="auto">
            <a:xfrm>
              <a:off x="5880" y="-5"/>
              <a:ext cx="1797" cy="4324"/>
            </a:xfrm>
            <a:custGeom>
              <a:avLst/>
              <a:gdLst>
                <a:gd name="G0" fmla="+- 39965 0 0"/>
                <a:gd name="G1" fmla="+- 50723 0 0"/>
              </a:gdLst>
              <a:ahLst/>
              <a:cxnLst>
                <a:cxn ang="0">
                  <a:pos x="0" y="0"/>
                </a:cxn>
                <a:cxn ang="0">
                  <a:pos x="2858013" y="0"/>
                </a:cxn>
                <a:cxn ang="0">
                  <a:pos x="2858013" y="6866467"/>
                </a:cxn>
                <a:cxn ang="0">
                  <a:pos x="2473942" y="6866467"/>
                </a:cxn>
                <a:cxn ang="0">
                  <a:pos x="0" y="0"/>
                </a:cxn>
              </a:cxnLst>
              <a:rect l="0" t="0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9">
                <a:alpha val="70000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1032" name="Freeform 8"/>
            <p:cNvSpPr>
              <a:spLocks noChangeArrowheads="1"/>
            </p:cNvSpPr>
            <p:nvPr/>
          </p:nvSpPr>
          <p:spPr bwMode="auto">
            <a:xfrm>
              <a:off x="6865" y="-5"/>
              <a:ext cx="812" cy="4324"/>
            </a:xfrm>
            <a:custGeom>
              <a:avLst/>
              <a:gdLst>
                <a:gd name="G0" fmla="+- 44910 0 0"/>
                <a:gd name="G1" fmla="+- 42256 0 0"/>
              </a:gdLst>
              <a:ahLst/>
              <a:cxnLst>
                <a:cxn ang="0">
                  <a:pos x="1019735" y="0"/>
                </a:cxn>
                <a:cxn ang="0">
                  <a:pos x="1290094" y="0"/>
                </a:cxn>
                <a:cxn ang="0">
                  <a:pos x="1290094" y="6858000"/>
                </a:cxn>
                <a:cxn ang="0">
                  <a:pos x="0" y="6858000"/>
                </a:cxn>
                <a:cxn ang="0">
                  <a:pos x="1019735" y="0"/>
                </a:cxn>
              </a:cxnLst>
              <a:rect l="0" t="0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C0E474">
                <a:alpha val="70000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1033" name="Freeform 9"/>
            <p:cNvSpPr>
              <a:spLocks noChangeArrowheads="1"/>
            </p:cNvSpPr>
            <p:nvPr/>
          </p:nvSpPr>
          <p:spPr bwMode="auto">
            <a:xfrm>
              <a:off x="6891" y="-5"/>
              <a:ext cx="786" cy="4324"/>
            </a:xfrm>
            <a:custGeom>
              <a:avLst/>
              <a:gdLst>
                <a:gd name="G0" fmla="+- 4641 0 0"/>
                <a:gd name="G1" fmla="+- 42256 0 0"/>
              </a:gdLst>
              <a:ahLst/>
              <a:cxnLst>
                <a:cxn ang="0">
                  <a:pos x="0" y="0"/>
                </a:cxn>
                <a:cxn ang="0">
                  <a:pos x="1249825" y="0"/>
                </a:cxn>
                <a:cxn ang="0">
                  <a:pos x="1249825" y="6858000"/>
                </a:cxn>
                <a:cxn ang="0">
                  <a:pos x="1109382" y="6858000"/>
                </a:cxn>
                <a:cxn ang="0">
                  <a:pos x="0" y="0"/>
                </a:cxn>
              </a:cxnLst>
              <a:rect l="0" t="0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64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1034" name="AutoShape 10"/>
            <p:cNvSpPr>
              <a:spLocks noChangeArrowheads="1"/>
            </p:cNvSpPr>
            <p:nvPr/>
          </p:nvSpPr>
          <p:spPr bwMode="auto">
            <a:xfrm>
              <a:off x="6533" y="2261"/>
              <a:ext cx="1144" cy="2057"/>
            </a:xfrm>
            <a:prstGeom prst="triangle">
              <a:avLst>
                <a:gd name="adj" fmla="val 50000"/>
              </a:avLst>
            </a:prstGeom>
            <a:solidFill>
              <a:srgbClr val="90C226">
                <a:alpha val="79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1035" name="AutoShape 11"/>
            <p:cNvSpPr>
              <a:spLocks noChangeArrowheads="1"/>
            </p:cNvSpPr>
            <p:nvPr/>
          </p:nvSpPr>
          <p:spPr bwMode="auto">
            <a:xfrm>
              <a:off x="0" y="2528"/>
              <a:ext cx="281" cy="1791"/>
            </a:xfrm>
            <a:prstGeom prst="triangle">
              <a:avLst>
                <a:gd name="adj" fmla="val 50000"/>
              </a:avLst>
            </a:prstGeom>
            <a:solidFill>
              <a:srgbClr val="90C226">
                <a:alpha val="84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</p:grpSp>
      <p:sp>
        <p:nvSpPr>
          <p:cNvPr id="1036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677863" y="609600"/>
            <a:ext cx="8594725" cy="1319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tytułuKliknij, aby edytować styl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77863" y="2160588"/>
            <a:ext cx="8594725" cy="38782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konspektu</a:t>
            </a:r>
          </a:p>
          <a:p>
            <a:pPr lvl="1"/>
            <a:r>
              <a:rPr lang="en-GB" smtClean="0"/>
              <a:t>Drugi poziom konspektu</a:t>
            </a:r>
          </a:p>
          <a:p>
            <a:pPr lvl="2"/>
            <a:r>
              <a:rPr lang="en-GB" smtClean="0"/>
              <a:t>Trzeci poziom konspektu</a:t>
            </a:r>
          </a:p>
          <a:p>
            <a:pPr lvl="3"/>
            <a:r>
              <a:rPr lang="en-GB" smtClean="0"/>
              <a:t>Czwarty poziom konspektu</a:t>
            </a:r>
          </a:p>
          <a:p>
            <a:pPr lvl="4"/>
            <a:r>
              <a:rPr lang="en-GB" smtClean="0"/>
              <a:t>Piąty poziom konspektu</a:t>
            </a:r>
          </a:p>
          <a:p>
            <a:pPr lvl="4"/>
            <a:r>
              <a:rPr lang="en-GB" smtClean="0"/>
              <a:t>Szósty poziom konspektu</a:t>
            </a:r>
          </a:p>
          <a:p>
            <a:pPr lvl="4"/>
            <a:r>
              <a:rPr lang="en-GB" smtClean="0"/>
              <a:t>Siódmy poziom konspektu</a:t>
            </a:r>
          </a:p>
          <a:p>
            <a:pPr lvl="4"/>
            <a:r>
              <a:rPr lang="en-GB" smtClean="0"/>
              <a:t>Ósmy poziom konspektu</a:t>
            </a:r>
          </a:p>
          <a:p>
            <a:pPr lvl="0"/>
            <a:r>
              <a:rPr lang="en-GB" smtClean="0"/>
              <a:t>Dziewiąty poziom konspektuEdytuj style wzorca tekstu</a:t>
            </a:r>
          </a:p>
          <a:p>
            <a:pPr lvl="1"/>
            <a:r>
              <a:rPr lang="en-GB" smtClean="0"/>
              <a:t>Drugi poziom</a:t>
            </a:r>
          </a:p>
          <a:p>
            <a:pPr lvl="2"/>
            <a:r>
              <a:rPr lang="en-GB" smtClean="0"/>
              <a:t>Trzeci poziom</a:t>
            </a:r>
          </a:p>
          <a:p>
            <a:pPr lvl="3"/>
            <a:r>
              <a:rPr lang="en-GB" smtClean="0"/>
              <a:t>Czwarty poziom</a:t>
            </a:r>
          </a:p>
          <a:p>
            <a:pPr lvl="4"/>
            <a:r>
              <a:rPr lang="en-GB" smtClean="0"/>
              <a:t>Piąty poziom</a:t>
            </a:r>
          </a:p>
        </p:txBody>
      </p:sp>
      <p:sp>
        <p:nvSpPr>
          <p:cNvPr id="1038" name="Rectangle 14"/>
          <p:cNvSpPr>
            <a:spLocks noGrp="1" noChangeArrowheads="1"/>
          </p:cNvSpPr>
          <p:nvPr>
            <p:ph type="dt"/>
          </p:nvPr>
        </p:nvSpPr>
        <p:spPr bwMode="auto">
          <a:xfrm>
            <a:off x="7205663" y="6042025"/>
            <a:ext cx="909637" cy="3635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</a:tabLst>
              <a:defRPr>
                <a:solidFill>
                  <a:srgbClr val="000000"/>
                </a:solidFill>
                <a:latin typeface="+mn-lt"/>
              </a:defRPr>
            </a:lvl1pPr>
          </a:lstStyle>
          <a:p>
            <a:r>
              <a:rPr lang="pl-PL"/>
              <a:t>17-2-5</a:t>
            </a:r>
          </a:p>
        </p:txBody>
      </p:sp>
      <p:sp>
        <p:nvSpPr>
          <p:cNvPr id="1039" name="Text Box 15"/>
          <p:cNvSpPr txBox="1">
            <a:spLocks noChangeArrowheads="1"/>
          </p:cNvSpPr>
          <p:nvPr/>
        </p:nvSpPr>
        <p:spPr bwMode="auto">
          <a:xfrm>
            <a:off x="677863" y="6042025"/>
            <a:ext cx="6297612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l-PL"/>
          </a:p>
        </p:txBody>
      </p:sp>
      <p:sp>
        <p:nvSpPr>
          <p:cNvPr id="1040" name="Rectangle 16"/>
          <p:cNvSpPr>
            <a:spLocks noGrp="1" noChangeArrowheads="1"/>
          </p:cNvSpPr>
          <p:nvPr>
            <p:ph type="sldNum"/>
          </p:nvPr>
        </p:nvSpPr>
        <p:spPr bwMode="auto">
          <a:xfrm>
            <a:off x="8589963" y="6042025"/>
            <a:ext cx="681037" cy="3635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defRPr>
                <a:solidFill>
                  <a:srgbClr val="000000"/>
                </a:solidFill>
                <a:latin typeface="+mn-lt"/>
              </a:defRPr>
            </a:lvl1pPr>
          </a:lstStyle>
          <a:p>
            <a:fld id="{B04305FA-AE84-4E65-8B30-9D05D4919A6D}" type="slidenum">
              <a:rPr lang="pl-PL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hf sldNum="0" hdr="0" ftr="0"/>
  <p:txStyles>
    <p:titleStyle>
      <a:lvl1pPr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2pPr>
      <a:lvl3pPr marL="11430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3pPr>
      <a:lvl4pPr marL="16002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4pPr>
      <a:lvl5pPr marL="20574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5pPr>
      <a:lvl6pPr marL="25146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6pPr>
      <a:lvl7pPr marL="29718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7pPr>
      <a:lvl8pPr marL="34290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8pPr>
      <a:lvl9pPr marL="38862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9pPr>
    </p:titleStyle>
    <p:bodyStyle>
      <a:lvl1pPr marL="342900" indent="-342900" algn="l" defTabSz="449263" rtl="0" fontAlgn="base">
        <a:lnSpc>
          <a:spcPct val="104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lnSpc>
          <a:spcPct val="104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404040"/>
          </a:solidFill>
          <a:latin typeface="+mn-lt"/>
          <a:ea typeface="+mn-ea"/>
        </a:defRPr>
      </a:lvl2pPr>
      <a:lvl3pPr marL="1143000" indent="-228600" algn="l" defTabSz="449263" rtl="0" fontAlgn="base">
        <a:lnSpc>
          <a:spcPct val="104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1200">
          <a:solidFill>
            <a:srgbClr val="404040"/>
          </a:solidFill>
          <a:latin typeface="+mn-lt"/>
          <a:ea typeface="+mn-ea"/>
        </a:defRPr>
      </a:lvl3pPr>
      <a:lvl4pPr marL="1600200" indent="-228600" algn="l" defTabSz="449263" rtl="0" fontAlgn="base">
        <a:lnSpc>
          <a:spcPct val="104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1200">
          <a:solidFill>
            <a:srgbClr val="404040"/>
          </a:solidFill>
          <a:latin typeface="+mn-lt"/>
          <a:ea typeface="+mn-ea"/>
        </a:defRPr>
      </a:lvl4pPr>
      <a:lvl5pPr marL="2057400" indent="-228600" algn="l" defTabSz="449263" rtl="0" fontAlgn="base">
        <a:lnSpc>
          <a:spcPct val="104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40404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104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40404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104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40404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104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40404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104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404040"/>
          </a:solidFill>
          <a:latin typeface="+mn-lt"/>
          <a:ea typeface="+mn-ea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9" name="Group 1"/>
          <p:cNvGrpSpPr>
            <a:grpSpLocks/>
          </p:cNvGrpSpPr>
          <p:nvPr/>
        </p:nvGrpSpPr>
        <p:grpSpPr bwMode="auto">
          <a:xfrm>
            <a:off x="0" y="-7938"/>
            <a:ext cx="12190413" cy="6864351"/>
            <a:chOff x="0" y="-5"/>
            <a:chExt cx="7679" cy="4324"/>
          </a:xfrm>
        </p:grpSpPr>
        <p:sp>
          <p:nvSpPr>
            <p:cNvPr id="2050" name="Line 2"/>
            <p:cNvSpPr>
              <a:spLocks noChangeShapeType="1"/>
            </p:cNvSpPr>
            <p:nvPr/>
          </p:nvSpPr>
          <p:spPr bwMode="auto">
            <a:xfrm>
              <a:off x="5903" y="0"/>
              <a:ext cx="767" cy="4319"/>
            </a:xfrm>
            <a:prstGeom prst="line">
              <a:avLst/>
            </a:prstGeom>
            <a:noFill/>
            <a:ln w="9360" cap="flat">
              <a:solidFill>
                <a:srgbClr val="BFBFB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2051" name="Line 3"/>
            <p:cNvSpPr>
              <a:spLocks noChangeShapeType="1"/>
            </p:cNvSpPr>
            <p:nvPr/>
          </p:nvSpPr>
          <p:spPr bwMode="auto">
            <a:xfrm flipH="1">
              <a:off x="4676" y="2319"/>
              <a:ext cx="3002" cy="2000"/>
            </a:xfrm>
            <a:prstGeom prst="line">
              <a:avLst/>
            </a:prstGeom>
            <a:noFill/>
            <a:ln w="9360" cap="flat">
              <a:solidFill>
                <a:srgbClr val="D9D9D9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2052" name="Freeform 4"/>
            <p:cNvSpPr>
              <a:spLocks noChangeArrowheads="1"/>
            </p:cNvSpPr>
            <p:nvPr/>
          </p:nvSpPr>
          <p:spPr bwMode="auto">
            <a:xfrm>
              <a:off x="5784" y="-5"/>
              <a:ext cx="1893" cy="4324"/>
            </a:xfrm>
            <a:custGeom>
              <a:avLst/>
              <a:gdLst>
                <a:gd name="G0" fmla="+- 58229 0 0"/>
                <a:gd name="G1" fmla="+- 50723 0 0"/>
              </a:gdLst>
              <a:ahLst/>
              <a:cxnLst>
                <a:cxn ang="0">
                  <a:pos x="2045532" y="0"/>
                </a:cxn>
                <a:cxn ang="0">
                  <a:pos x="3007349" y="0"/>
                </a:cxn>
                <a:cxn ang="0">
                  <a:pos x="3007349" y="6866467"/>
                </a:cxn>
                <a:cxn ang="0">
                  <a:pos x="0" y="6866467"/>
                </a:cxn>
                <a:cxn ang="0">
                  <a:pos x="2045532" y="0"/>
                </a:cxn>
              </a:cxnLst>
              <a:rect l="0" t="0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90C226">
                <a:alpha val="29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2053" name="Freeform 5"/>
            <p:cNvSpPr>
              <a:spLocks noChangeArrowheads="1"/>
            </p:cNvSpPr>
            <p:nvPr/>
          </p:nvSpPr>
          <p:spPr bwMode="auto">
            <a:xfrm>
              <a:off x="6049" y="-5"/>
              <a:ext cx="1629" cy="4324"/>
            </a:xfrm>
            <a:custGeom>
              <a:avLst/>
              <a:gdLst>
                <a:gd name="G0" fmla="+- 17407 0 0"/>
                <a:gd name="G1" fmla="+- 50723 0 0"/>
              </a:gdLst>
              <a:ahLst/>
              <a:cxnLst>
                <a:cxn ang="0">
                  <a:pos x="0" y="0"/>
                </a:cxn>
                <a:cxn ang="0">
                  <a:pos x="2573311" y="0"/>
                </a:cxn>
                <a:cxn ang="0">
                  <a:pos x="2573311" y="6866467"/>
                </a:cxn>
                <a:cxn ang="0">
                  <a:pos x="1202336" y="6866467"/>
                </a:cxn>
                <a:cxn ang="0">
                  <a:pos x="0" y="0"/>
                </a:cxn>
              </a:cxnLst>
              <a:rect l="0" t="0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2054" name="AutoShape 6"/>
            <p:cNvSpPr>
              <a:spLocks noChangeArrowheads="1"/>
            </p:cNvSpPr>
            <p:nvPr/>
          </p:nvSpPr>
          <p:spPr bwMode="auto">
            <a:xfrm>
              <a:off x="5627" y="1920"/>
              <a:ext cx="2052" cy="2399"/>
            </a:xfrm>
            <a:prstGeom prst="triangle">
              <a:avLst>
                <a:gd name="adj" fmla="val 50000"/>
              </a:avLst>
            </a:prstGeom>
            <a:solidFill>
              <a:srgbClr val="54A021">
                <a:alpha val="71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2055" name="Freeform 7"/>
            <p:cNvSpPr>
              <a:spLocks noChangeArrowheads="1"/>
            </p:cNvSpPr>
            <p:nvPr/>
          </p:nvSpPr>
          <p:spPr bwMode="auto">
            <a:xfrm>
              <a:off x="5880" y="-5"/>
              <a:ext cx="1797" cy="4324"/>
            </a:xfrm>
            <a:custGeom>
              <a:avLst/>
              <a:gdLst>
                <a:gd name="G0" fmla="+- 39965 0 0"/>
                <a:gd name="G1" fmla="+- 50723 0 0"/>
              </a:gdLst>
              <a:ahLst/>
              <a:cxnLst>
                <a:cxn ang="0">
                  <a:pos x="0" y="0"/>
                </a:cxn>
                <a:cxn ang="0">
                  <a:pos x="2858013" y="0"/>
                </a:cxn>
                <a:cxn ang="0">
                  <a:pos x="2858013" y="6866467"/>
                </a:cxn>
                <a:cxn ang="0">
                  <a:pos x="2473942" y="6866467"/>
                </a:cxn>
                <a:cxn ang="0">
                  <a:pos x="0" y="0"/>
                </a:cxn>
              </a:cxnLst>
              <a:rect l="0" t="0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9">
                <a:alpha val="70000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2056" name="Freeform 8"/>
            <p:cNvSpPr>
              <a:spLocks noChangeArrowheads="1"/>
            </p:cNvSpPr>
            <p:nvPr/>
          </p:nvSpPr>
          <p:spPr bwMode="auto">
            <a:xfrm>
              <a:off x="6865" y="-5"/>
              <a:ext cx="812" cy="4324"/>
            </a:xfrm>
            <a:custGeom>
              <a:avLst/>
              <a:gdLst>
                <a:gd name="G0" fmla="+- 44910 0 0"/>
                <a:gd name="G1" fmla="+- 42256 0 0"/>
              </a:gdLst>
              <a:ahLst/>
              <a:cxnLst>
                <a:cxn ang="0">
                  <a:pos x="1019735" y="0"/>
                </a:cxn>
                <a:cxn ang="0">
                  <a:pos x="1290094" y="0"/>
                </a:cxn>
                <a:cxn ang="0">
                  <a:pos x="1290094" y="6858000"/>
                </a:cxn>
                <a:cxn ang="0">
                  <a:pos x="0" y="6858000"/>
                </a:cxn>
                <a:cxn ang="0">
                  <a:pos x="1019735" y="0"/>
                </a:cxn>
              </a:cxnLst>
              <a:rect l="0" t="0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C0E474">
                <a:alpha val="70000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2057" name="Freeform 9"/>
            <p:cNvSpPr>
              <a:spLocks noChangeArrowheads="1"/>
            </p:cNvSpPr>
            <p:nvPr/>
          </p:nvSpPr>
          <p:spPr bwMode="auto">
            <a:xfrm>
              <a:off x="6891" y="-5"/>
              <a:ext cx="786" cy="4324"/>
            </a:xfrm>
            <a:custGeom>
              <a:avLst/>
              <a:gdLst>
                <a:gd name="G0" fmla="+- 4641 0 0"/>
                <a:gd name="G1" fmla="+- 42256 0 0"/>
              </a:gdLst>
              <a:ahLst/>
              <a:cxnLst>
                <a:cxn ang="0">
                  <a:pos x="0" y="0"/>
                </a:cxn>
                <a:cxn ang="0">
                  <a:pos x="1249825" y="0"/>
                </a:cxn>
                <a:cxn ang="0">
                  <a:pos x="1249825" y="6858000"/>
                </a:cxn>
                <a:cxn ang="0">
                  <a:pos x="1109382" y="6858000"/>
                </a:cxn>
                <a:cxn ang="0">
                  <a:pos x="0" y="0"/>
                </a:cxn>
              </a:cxnLst>
              <a:rect l="0" t="0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64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2058" name="AutoShape 10"/>
            <p:cNvSpPr>
              <a:spLocks noChangeArrowheads="1"/>
            </p:cNvSpPr>
            <p:nvPr/>
          </p:nvSpPr>
          <p:spPr bwMode="auto">
            <a:xfrm>
              <a:off x="6533" y="2261"/>
              <a:ext cx="1144" cy="2057"/>
            </a:xfrm>
            <a:prstGeom prst="triangle">
              <a:avLst>
                <a:gd name="adj" fmla="val 50000"/>
              </a:avLst>
            </a:prstGeom>
            <a:solidFill>
              <a:srgbClr val="90C226">
                <a:alpha val="79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2059" name="AutoShape 11"/>
            <p:cNvSpPr>
              <a:spLocks noChangeArrowheads="1"/>
            </p:cNvSpPr>
            <p:nvPr/>
          </p:nvSpPr>
          <p:spPr bwMode="auto">
            <a:xfrm>
              <a:off x="0" y="2528"/>
              <a:ext cx="281" cy="1791"/>
            </a:xfrm>
            <a:prstGeom prst="triangle">
              <a:avLst>
                <a:gd name="adj" fmla="val 50000"/>
              </a:avLst>
            </a:prstGeom>
            <a:solidFill>
              <a:srgbClr val="90C226">
                <a:alpha val="84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</p:grpSp>
      <p:grpSp>
        <p:nvGrpSpPr>
          <p:cNvPr id="2060" name="Group 12"/>
          <p:cNvGrpSpPr>
            <a:grpSpLocks/>
          </p:cNvGrpSpPr>
          <p:nvPr/>
        </p:nvGrpSpPr>
        <p:grpSpPr bwMode="auto">
          <a:xfrm>
            <a:off x="0" y="-7938"/>
            <a:ext cx="12190413" cy="6864351"/>
            <a:chOff x="0" y="-5"/>
            <a:chExt cx="7679" cy="4324"/>
          </a:xfrm>
        </p:grpSpPr>
        <p:sp>
          <p:nvSpPr>
            <p:cNvPr id="2061" name="Line 13"/>
            <p:cNvSpPr>
              <a:spLocks noChangeShapeType="1"/>
            </p:cNvSpPr>
            <p:nvPr/>
          </p:nvSpPr>
          <p:spPr bwMode="auto">
            <a:xfrm>
              <a:off x="5903" y="0"/>
              <a:ext cx="767" cy="4319"/>
            </a:xfrm>
            <a:prstGeom prst="line">
              <a:avLst/>
            </a:prstGeom>
            <a:noFill/>
            <a:ln w="9360" cap="flat">
              <a:solidFill>
                <a:srgbClr val="BFBFB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2062" name="Line 14"/>
            <p:cNvSpPr>
              <a:spLocks noChangeShapeType="1"/>
            </p:cNvSpPr>
            <p:nvPr/>
          </p:nvSpPr>
          <p:spPr bwMode="auto">
            <a:xfrm flipH="1">
              <a:off x="4676" y="2319"/>
              <a:ext cx="3002" cy="2000"/>
            </a:xfrm>
            <a:prstGeom prst="line">
              <a:avLst/>
            </a:prstGeom>
            <a:noFill/>
            <a:ln w="9360" cap="flat">
              <a:solidFill>
                <a:srgbClr val="D9D9D9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2063" name="Freeform 15"/>
            <p:cNvSpPr>
              <a:spLocks noChangeArrowheads="1"/>
            </p:cNvSpPr>
            <p:nvPr/>
          </p:nvSpPr>
          <p:spPr bwMode="auto">
            <a:xfrm>
              <a:off x="5784" y="-5"/>
              <a:ext cx="1893" cy="4324"/>
            </a:xfrm>
            <a:custGeom>
              <a:avLst/>
              <a:gdLst>
                <a:gd name="G0" fmla="+- 58229 0 0"/>
                <a:gd name="G1" fmla="+- 50723 0 0"/>
              </a:gdLst>
              <a:ahLst/>
              <a:cxnLst>
                <a:cxn ang="0">
                  <a:pos x="2045532" y="0"/>
                </a:cxn>
                <a:cxn ang="0">
                  <a:pos x="3007349" y="0"/>
                </a:cxn>
                <a:cxn ang="0">
                  <a:pos x="3007349" y="6866467"/>
                </a:cxn>
                <a:cxn ang="0">
                  <a:pos x="0" y="6866467"/>
                </a:cxn>
                <a:cxn ang="0">
                  <a:pos x="2045532" y="0"/>
                </a:cxn>
              </a:cxnLst>
              <a:rect l="0" t="0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90C226">
                <a:alpha val="29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2064" name="Freeform 16"/>
            <p:cNvSpPr>
              <a:spLocks noChangeArrowheads="1"/>
            </p:cNvSpPr>
            <p:nvPr/>
          </p:nvSpPr>
          <p:spPr bwMode="auto">
            <a:xfrm>
              <a:off x="6049" y="-5"/>
              <a:ext cx="1629" cy="4324"/>
            </a:xfrm>
            <a:custGeom>
              <a:avLst/>
              <a:gdLst>
                <a:gd name="G0" fmla="+- 17407 0 0"/>
                <a:gd name="G1" fmla="+- 50723 0 0"/>
              </a:gdLst>
              <a:ahLst/>
              <a:cxnLst>
                <a:cxn ang="0">
                  <a:pos x="0" y="0"/>
                </a:cxn>
                <a:cxn ang="0">
                  <a:pos x="2573311" y="0"/>
                </a:cxn>
                <a:cxn ang="0">
                  <a:pos x="2573311" y="6866467"/>
                </a:cxn>
                <a:cxn ang="0">
                  <a:pos x="1202336" y="6866467"/>
                </a:cxn>
                <a:cxn ang="0">
                  <a:pos x="0" y="0"/>
                </a:cxn>
              </a:cxnLst>
              <a:rect l="0" t="0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2065" name="AutoShape 17"/>
            <p:cNvSpPr>
              <a:spLocks noChangeArrowheads="1"/>
            </p:cNvSpPr>
            <p:nvPr/>
          </p:nvSpPr>
          <p:spPr bwMode="auto">
            <a:xfrm>
              <a:off x="5627" y="1920"/>
              <a:ext cx="2052" cy="2399"/>
            </a:xfrm>
            <a:prstGeom prst="triangle">
              <a:avLst>
                <a:gd name="adj" fmla="val 50000"/>
              </a:avLst>
            </a:prstGeom>
            <a:solidFill>
              <a:srgbClr val="54A021">
                <a:alpha val="71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2066" name="Freeform 18"/>
            <p:cNvSpPr>
              <a:spLocks noChangeArrowheads="1"/>
            </p:cNvSpPr>
            <p:nvPr/>
          </p:nvSpPr>
          <p:spPr bwMode="auto">
            <a:xfrm>
              <a:off x="5880" y="-5"/>
              <a:ext cx="1797" cy="4324"/>
            </a:xfrm>
            <a:custGeom>
              <a:avLst/>
              <a:gdLst>
                <a:gd name="G0" fmla="+- 39965 0 0"/>
                <a:gd name="G1" fmla="+- 50723 0 0"/>
              </a:gdLst>
              <a:ahLst/>
              <a:cxnLst>
                <a:cxn ang="0">
                  <a:pos x="0" y="0"/>
                </a:cxn>
                <a:cxn ang="0">
                  <a:pos x="2858013" y="0"/>
                </a:cxn>
                <a:cxn ang="0">
                  <a:pos x="2858013" y="6866467"/>
                </a:cxn>
                <a:cxn ang="0">
                  <a:pos x="2473942" y="6866467"/>
                </a:cxn>
                <a:cxn ang="0">
                  <a:pos x="0" y="0"/>
                </a:cxn>
              </a:cxnLst>
              <a:rect l="0" t="0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9">
                <a:alpha val="70000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2067" name="Freeform 19"/>
            <p:cNvSpPr>
              <a:spLocks noChangeArrowheads="1"/>
            </p:cNvSpPr>
            <p:nvPr/>
          </p:nvSpPr>
          <p:spPr bwMode="auto">
            <a:xfrm>
              <a:off x="6865" y="-5"/>
              <a:ext cx="812" cy="4324"/>
            </a:xfrm>
            <a:custGeom>
              <a:avLst/>
              <a:gdLst>
                <a:gd name="G0" fmla="+- 44910 0 0"/>
                <a:gd name="G1" fmla="+- 42256 0 0"/>
              </a:gdLst>
              <a:ahLst/>
              <a:cxnLst>
                <a:cxn ang="0">
                  <a:pos x="1019735" y="0"/>
                </a:cxn>
                <a:cxn ang="0">
                  <a:pos x="1290094" y="0"/>
                </a:cxn>
                <a:cxn ang="0">
                  <a:pos x="1290094" y="6858000"/>
                </a:cxn>
                <a:cxn ang="0">
                  <a:pos x="0" y="6858000"/>
                </a:cxn>
                <a:cxn ang="0">
                  <a:pos x="1019735" y="0"/>
                </a:cxn>
              </a:cxnLst>
              <a:rect l="0" t="0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C0E474">
                <a:alpha val="70000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2068" name="Freeform 20"/>
            <p:cNvSpPr>
              <a:spLocks noChangeArrowheads="1"/>
            </p:cNvSpPr>
            <p:nvPr/>
          </p:nvSpPr>
          <p:spPr bwMode="auto">
            <a:xfrm>
              <a:off x="6891" y="-5"/>
              <a:ext cx="786" cy="4324"/>
            </a:xfrm>
            <a:custGeom>
              <a:avLst/>
              <a:gdLst>
                <a:gd name="G0" fmla="+- 4641 0 0"/>
                <a:gd name="G1" fmla="+- 42256 0 0"/>
              </a:gdLst>
              <a:ahLst/>
              <a:cxnLst>
                <a:cxn ang="0">
                  <a:pos x="0" y="0"/>
                </a:cxn>
                <a:cxn ang="0">
                  <a:pos x="1249825" y="0"/>
                </a:cxn>
                <a:cxn ang="0">
                  <a:pos x="1249825" y="6858000"/>
                </a:cxn>
                <a:cxn ang="0">
                  <a:pos x="1109382" y="6858000"/>
                </a:cxn>
                <a:cxn ang="0">
                  <a:pos x="0" y="0"/>
                </a:cxn>
              </a:cxnLst>
              <a:rect l="0" t="0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64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2069" name="AutoShape 21"/>
            <p:cNvSpPr>
              <a:spLocks noChangeArrowheads="1"/>
            </p:cNvSpPr>
            <p:nvPr/>
          </p:nvSpPr>
          <p:spPr bwMode="auto">
            <a:xfrm>
              <a:off x="6533" y="2261"/>
              <a:ext cx="1144" cy="2057"/>
            </a:xfrm>
            <a:prstGeom prst="triangle">
              <a:avLst>
                <a:gd name="adj" fmla="val 50000"/>
              </a:avLst>
            </a:prstGeom>
            <a:solidFill>
              <a:srgbClr val="90C226">
                <a:alpha val="79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2070" name="AutoShape 22"/>
            <p:cNvSpPr>
              <a:spLocks noChangeArrowheads="1"/>
            </p:cNvSpPr>
            <p:nvPr/>
          </p:nvSpPr>
          <p:spPr bwMode="auto">
            <a:xfrm rot="10800000">
              <a:off x="1" y="2"/>
              <a:ext cx="530" cy="3568"/>
            </a:xfrm>
            <a:prstGeom prst="triangle">
              <a:avLst>
                <a:gd name="adj" fmla="val 50000"/>
              </a:avLst>
            </a:prstGeom>
            <a:solidFill>
              <a:srgbClr val="90C226">
                <a:alpha val="84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</p:grpSp>
      <p:sp>
        <p:nvSpPr>
          <p:cNvPr id="2071" name="Rectangle 23"/>
          <p:cNvSpPr>
            <a:spLocks noGrp="1" noChangeArrowheads="1"/>
          </p:cNvSpPr>
          <p:nvPr>
            <p:ph type="title"/>
          </p:nvPr>
        </p:nvSpPr>
        <p:spPr bwMode="auto">
          <a:xfrm>
            <a:off x="1506538" y="2405063"/>
            <a:ext cx="7764462" cy="16446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tytułuKliknij, aby edytować styl</a:t>
            </a:r>
          </a:p>
        </p:txBody>
      </p:sp>
      <p:sp>
        <p:nvSpPr>
          <p:cNvPr id="2072" name="Rectangle 24"/>
          <p:cNvSpPr>
            <a:spLocks noGrp="1" noChangeArrowheads="1"/>
          </p:cNvSpPr>
          <p:nvPr>
            <p:ph type="dt"/>
          </p:nvPr>
        </p:nvSpPr>
        <p:spPr bwMode="auto">
          <a:xfrm>
            <a:off x="7205663" y="6042025"/>
            <a:ext cx="909637" cy="3635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</a:tabLst>
              <a:defRPr>
                <a:solidFill>
                  <a:srgbClr val="000000"/>
                </a:solidFill>
                <a:latin typeface="+mn-lt"/>
              </a:defRPr>
            </a:lvl1pPr>
          </a:lstStyle>
          <a:p>
            <a:r>
              <a:rPr lang="pl-PL"/>
              <a:t>17-2-5</a:t>
            </a:r>
          </a:p>
        </p:txBody>
      </p:sp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677863" y="6042025"/>
            <a:ext cx="6297612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l-PL"/>
          </a:p>
        </p:txBody>
      </p:sp>
      <p:sp>
        <p:nvSpPr>
          <p:cNvPr id="2074" name="Rectangle 26"/>
          <p:cNvSpPr>
            <a:spLocks noGrp="1" noChangeArrowheads="1"/>
          </p:cNvSpPr>
          <p:nvPr>
            <p:ph type="sldNum"/>
          </p:nvPr>
        </p:nvSpPr>
        <p:spPr bwMode="auto">
          <a:xfrm>
            <a:off x="8589963" y="6042025"/>
            <a:ext cx="681037" cy="3635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defRPr>
                <a:solidFill>
                  <a:srgbClr val="000000"/>
                </a:solidFill>
                <a:latin typeface="+mn-lt"/>
              </a:defRPr>
            </a:lvl1pPr>
          </a:lstStyle>
          <a:p>
            <a:fld id="{6E628E69-3FEC-4672-98B9-33A9B4D8C956}" type="slidenum">
              <a:rPr lang="pl-PL"/>
              <a:pPr/>
              <a:t>‹#›</a:t>
            </a:fld>
            <a:endParaRPr lang="pl-PL"/>
          </a:p>
        </p:txBody>
      </p:sp>
      <p:sp>
        <p:nvSpPr>
          <p:cNvPr id="2075" name="Rectangle 2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4963"/>
            <a:ext cx="10971213" cy="45243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konspektu</a:t>
            </a:r>
          </a:p>
          <a:p>
            <a:pPr lvl="1"/>
            <a:r>
              <a:rPr lang="en-GB" smtClean="0"/>
              <a:t>Drugi poziom konspektu</a:t>
            </a:r>
          </a:p>
          <a:p>
            <a:pPr lvl="2"/>
            <a:r>
              <a:rPr lang="en-GB" smtClean="0"/>
              <a:t>Trzeci poziom konspektu</a:t>
            </a:r>
          </a:p>
          <a:p>
            <a:pPr lvl="3"/>
            <a:r>
              <a:rPr lang="en-GB" smtClean="0"/>
              <a:t>Czwarty poziom konspektu</a:t>
            </a:r>
          </a:p>
          <a:p>
            <a:pPr lvl="4"/>
            <a:r>
              <a:rPr lang="en-GB" smtClean="0"/>
              <a:t>Piąty poziom konspektu</a:t>
            </a:r>
          </a:p>
          <a:p>
            <a:pPr lvl="4"/>
            <a:r>
              <a:rPr lang="en-GB" smtClean="0"/>
              <a:t>Szósty poziom konspektu</a:t>
            </a:r>
          </a:p>
          <a:p>
            <a:pPr lvl="4"/>
            <a:r>
              <a:rPr lang="en-GB" smtClean="0"/>
              <a:t>Siódmy poziom konspektu</a:t>
            </a:r>
          </a:p>
          <a:p>
            <a:pPr lvl="4"/>
            <a:r>
              <a:rPr lang="en-GB" smtClean="0"/>
              <a:t>Ósmy poziom konspektu</a:t>
            </a:r>
          </a:p>
          <a:p>
            <a:pPr lvl="4"/>
            <a:r>
              <a:rPr lang="en-GB" smtClean="0"/>
              <a:t>Dziewiąty poziom konspektu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84" r:id="rId12"/>
  </p:sldLayoutIdLst>
  <p:hf sldNum="0" hdr="0" ftr="0"/>
  <p:txStyles>
    <p:titleStyle>
      <a:lvl1pPr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2pPr>
      <a:lvl3pPr marL="11430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3pPr>
      <a:lvl4pPr marL="16002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4pPr>
      <a:lvl5pPr marL="20574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5pPr>
      <a:lvl6pPr marL="25146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6pPr>
      <a:lvl7pPr marL="29718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7pPr>
      <a:lvl8pPr marL="34290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8pPr>
      <a:lvl9pPr marL="38862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9pPr>
    </p:titleStyle>
    <p:bodyStyle>
      <a:lvl1pPr marL="342900" indent="-342900" algn="l" defTabSz="449263" rtl="0" fontAlgn="base">
        <a:lnSpc>
          <a:spcPct val="104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lnSpc>
          <a:spcPct val="104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404040"/>
          </a:solidFill>
          <a:latin typeface="+mn-lt"/>
          <a:ea typeface="+mn-ea"/>
        </a:defRPr>
      </a:lvl2pPr>
      <a:lvl3pPr marL="1143000" indent="-228600" algn="l" defTabSz="449263" rtl="0" fontAlgn="base">
        <a:lnSpc>
          <a:spcPct val="104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1200">
          <a:solidFill>
            <a:srgbClr val="404040"/>
          </a:solidFill>
          <a:latin typeface="+mn-lt"/>
          <a:ea typeface="+mn-ea"/>
        </a:defRPr>
      </a:lvl3pPr>
      <a:lvl4pPr marL="1600200" indent="-228600" algn="l" defTabSz="449263" rtl="0" fontAlgn="base">
        <a:lnSpc>
          <a:spcPct val="104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1200">
          <a:solidFill>
            <a:srgbClr val="404040"/>
          </a:solidFill>
          <a:latin typeface="+mn-lt"/>
          <a:ea typeface="+mn-ea"/>
        </a:defRPr>
      </a:lvl4pPr>
      <a:lvl5pPr marL="2057400" indent="-228600" algn="l" defTabSz="449263" rtl="0" fontAlgn="base">
        <a:lnSpc>
          <a:spcPct val="104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40404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104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40404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104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40404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104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40404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104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404040"/>
          </a:solidFill>
          <a:latin typeface="+mn-lt"/>
          <a:ea typeface="+mn-ea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3" name="Group 1"/>
          <p:cNvGrpSpPr>
            <a:grpSpLocks/>
          </p:cNvGrpSpPr>
          <p:nvPr/>
        </p:nvGrpSpPr>
        <p:grpSpPr bwMode="auto">
          <a:xfrm>
            <a:off x="0" y="-7938"/>
            <a:ext cx="12190413" cy="6864351"/>
            <a:chOff x="0" y="-5"/>
            <a:chExt cx="7679" cy="4324"/>
          </a:xfrm>
        </p:grpSpPr>
        <p:sp>
          <p:nvSpPr>
            <p:cNvPr id="3074" name="Line 2"/>
            <p:cNvSpPr>
              <a:spLocks noChangeShapeType="1"/>
            </p:cNvSpPr>
            <p:nvPr/>
          </p:nvSpPr>
          <p:spPr bwMode="auto">
            <a:xfrm>
              <a:off x="5903" y="0"/>
              <a:ext cx="767" cy="4319"/>
            </a:xfrm>
            <a:prstGeom prst="line">
              <a:avLst/>
            </a:prstGeom>
            <a:noFill/>
            <a:ln w="9360" cap="flat">
              <a:solidFill>
                <a:srgbClr val="BFBFB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075" name="Line 3"/>
            <p:cNvSpPr>
              <a:spLocks noChangeShapeType="1"/>
            </p:cNvSpPr>
            <p:nvPr/>
          </p:nvSpPr>
          <p:spPr bwMode="auto">
            <a:xfrm flipH="1">
              <a:off x="4676" y="2319"/>
              <a:ext cx="3002" cy="2000"/>
            </a:xfrm>
            <a:prstGeom prst="line">
              <a:avLst/>
            </a:prstGeom>
            <a:noFill/>
            <a:ln w="9360" cap="flat">
              <a:solidFill>
                <a:srgbClr val="D9D9D9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076" name="Freeform 4"/>
            <p:cNvSpPr>
              <a:spLocks noChangeArrowheads="1"/>
            </p:cNvSpPr>
            <p:nvPr/>
          </p:nvSpPr>
          <p:spPr bwMode="auto">
            <a:xfrm>
              <a:off x="5784" y="-5"/>
              <a:ext cx="1893" cy="4324"/>
            </a:xfrm>
            <a:custGeom>
              <a:avLst/>
              <a:gdLst>
                <a:gd name="G0" fmla="+- 58229 0 0"/>
                <a:gd name="G1" fmla="+- 50723 0 0"/>
              </a:gdLst>
              <a:ahLst/>
              <a:cxnLst>
                <a:cxn ang="0">
                  <a:pos x="2045532" y="0"/>
                </a:cxn>
                <a:cxn ang="0">
                  <a:pos x="3007349" y="0"/>
                </a:cxn>
                <a:cxn ang="0">
                  <a:pos x="3007349" y="6866467"/>
                </a:cxn>
                <a:cxn ang="0">
                  <a:pos x="0" y="6866467"/>
                </a:cxn>
                <a:cxn ang="0">
                  <a:pos x="2045532" y="0"/>
                </a:cxn>
              </a:cxnLst>
              <a:rect l="0" t="0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90C226">
                <a:alpha val="29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3077" name="Freeform 5"/>
            <p:cNvSpPr>
              <a:spLocks noChangeArrowheads="1"/>
            </p:cNvSpPr>
            <p:nvPr/>
          </p:nvSpPr>
          <p:spPr bwMode="auto">
            <a:xfrm>
              <a:off x="6049" y="-5"/>
              <a:ext cx="1629" cy="4324"/>
            </a:xfrm>
            <a:custGeom>
              <a:avLst/>
              <a:gdLst>
                <a:gd name="G0" fmla="+- 17407 0 0"/>
                <a:gd name="G1" fmla="+- 50723 0 0"/>
              </a:gdLst>
              <a:ahLst/>
              <a:cxnLst>
                <a:cxn ang="0">
                  <a:pos x="0" y="0"/>
                </a:cxn>
                <a:cxn ang="0">
                  <a:pos x="2573311" y="0"/>
                </a:cxn>
                <a:cxn ang="0">
                  <a:pos x="2573311" y="6866467"/>
                </a:cxn>
                <a:cxn ang="0">
                  <a:pos x="1202336" y="6866467"/>
                </a:cxn>
                <a:cxn ang="0">
                  <a:pos x="0" y="0"/>
                </a:cxn>
              </a:cxnLst>
              <a:rect l="0" t="0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3078" name="AutoShape 6"/>
            <p:cNvSpPr>
              <a:spLocks noChangeArrowheads="1"/>
            </p:cNvSpPr>
            <p:nvPr/>
          </p:nvSpPr>
          <p:spPr bwMode="auto">
            <a:xfrm>
              <a:off x="5627" y="1920"/>
              <a:ext cx="2052" cy="2399"/>
            </a:xfrm>
            <a:prstGeom prst="triangle">
              <a:avLst>
                <a:gd name="adj" fmla="val 50000"/>
              </a:avLst>
            </a:prstGeom>
            <a:solidFill>
              <a:srgbClr val="54A021">
                <a:alpha val="71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3079" name="Freeform 7"/>
            <p:cNvSpPr>
              <a:spLocks noChangeArrowheads="1"/>
            </p:cNvSpPr>
            <p:nvPr/>
          </p:nvSpPr>
          <p:spPr bwMode="auto">
            <a:xfrm>
              <a:off x="5880" y="-5"/>
              <a:ext cx="1797" cy="4324"/>
            </a:xfrm>
            <a:custGeom>
              <a:avLst/>
              <a:gdLst>
                <a:gd name="G0" fmla="+- 39965 0 0"/>
                <a:gd name="G1" fmla="+- 50723 0 0"/>
              </a:gdLst>
              <a:ahLst/>
              <a:cxnLst>
                <a:cxn ang="0">
                  <a:pos x="0" y="0"/>
                </a:cxn>
                <a:cxn ang="0">
                  <a:pos x="2858013" y="0"/>
                </a:cxn>
                <a:cxn ang="0">
                  <a:pos x="2858013" y="6866467"/>
                </a:cxn>
                <a:cxn ang="0">
                  <a:pos x="2473942" y="6866467"/>
                </a:cxn>
                <a:cxn ang="0">
                  <a:pos x="0" y="0"/>
                </a:cxn>
              </a:cxnLst>
              <a:rect l="0" t="0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9">
                <a:alpha val="70000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3080" name="Freeform 8"/>
            <p:cNvSpPr>
              <a:spLocks noChangeArrowheads="1"/>
            </p:cNvSpPr>
            <p:nvPr/>
          </p:nvSpPr>
          <p:spPr bwMode="auto">
            <a:xfrm>
              <a:off x="6865" y="-5"/>
              <a:ext cx="812" cy="4324"/>
            </a:xfrm>
            <a:custGeom>
              <a:avLst/>
              <a:gdLst>
                <a:gd name="G0" fmla="+- 44910 0 0"/>
                <a:gd name="G1" fmla="+- 42256 0 0"/>
              </a:gdLst>
              <a:ahLst/>
              <a:cxnLst>
                <a:cxn ang="0">
                  <a:pos x="1019735" y="0"/>
                </a:cxn>
                <a:cxn ang="0">
                  <a:pos x="1290094" y="0"/>
                </a:cxn>
                <a:cxn ang="0">
                  <a:pos x="1290094" y="6858000"/>
                </a:cxn>
                <a:cxn ang="0">
                  <a:pos x="0" y="6858000"/>
                </a:cxn>
                <a:cxn ang="0">
                  <a:pos x="1019735" y="0"/>
                </a:cxn>
              </a:cxnLst>
              <a:rect l="0" t="0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C0E474">
                <a:alpha val="70000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3081" name="Freeform 9"/>
            <p:cNvSpPr>
              <a:spLocks noChangeArrowheads="1"/>
            </p:cNvSpPr>
            <p:nvPr/>
          </p:nvSpPr>
          <p:spPr bwMode="auto">
            <a:xfrm>
              <a:off x="6891" y="-5"/>
              <a:ext cx="786" cy="4324"/>
            </a:xfrm>
            <a:custGeom>
              <a:avLst/>
              <a:gdLst>
                <a:gd name="G0" fmla="+- 4641 0 0"/>
                <a:gd name="G1" fmla="+- 42256 0 0"/>
              </a:gdLst>
              <a:ahLst/>
              <a:cxnLst>
                <a:cxn ang="0">
                  <a:pos x="0" y="0"/>
                </a:cxn>
                <a:cxn ang="0">
                  <a:pos x="1249825" y="0"/>
                </a:cxn>
                <a:cxn ang="0">
                  <a:pos x="1249825" y="6858000"/>
                </a:cxn>
                <a:cxn ang="0">
                  <a:pos x="1109382" y="6858000"/>
                </a:cxn>
                <a:cxn ang="0">
                  <a:pos x="0" y="0"/>
                </a:cxn>
              </a:cxnLst>
              <a:rect l="0" t="0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64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3082" name="AutoShape 10"/>
            <p:cNvSpPr>
              <a:spLocks noChangeArrowheads="1"/>
            </p:cNvSpPr>
            <p:nvPr/>
          </p:nvSpPr>
          <p:spPr bwMode="auto">
            <a:xfrm>
              <a:off x="6533" y="2261"/>
              <a:ext cx="1144" cy="2057"/>
            </a:xfrm>
            <a:prstGeom prst="triangle">
              <a:avLst>
                <a:gd name="adj" fmla="val 50000"/>
              </a:avLst>
            </a:prstGeom>
            <a:solidFill>
              <a:srgbClr val="90C226">
                <a:alpha val="79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3083" name="AutoShape 11"/>
            <p:cNvSpPr>
              <a:spLocks noChangeArrowheads="1"/>
            </p:cNvSpPr>
            <p:nvPr/>
          </p:nvSpPr>
          <p:spPr bwMode="auto">
            <a:xfrm>
              <a:off x="0" y="2528"/>
              <a:ext cx="281" cy="1791"/>
            </a:xfrm>
            <a:prstGeom prst="triangle">
              <a:avLst>
                <a:gd name="adj" fmla="val 50000"/>
              </a:avLst>
            </a:prstGeom>
            <a:solidFill>
              <a:srgbClr val="90C226">
                <a:alpha val="84999"/>
              </a:srgbClr>
            </a:solidFill>
            <a:ln w="12600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pl-PL"/>
            </a:p>
          </p:txBody>
        </p:sp>
      </p:grpSp>
      <p:sp>
        <p:nvSpPr>
          <p:cNvPr id="3084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677863" y="609600"/>
            <a:ext cx="8594725" cy="1319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tytułuKliknij, aby edytować styl</a:t>
            </a:r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dt"/>
          </p:nvPr>
        </p:nvSpPr>
        <p:spPr bwMode="auto">
          <a:xfrm>
            <a:off x="7205663" y="6042025"/>
            <a:ext cx="909637" cy="3635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</a:tabLst>
              <a:defRPr>
                <a:solidFill>
                  <a:srgbClr val="000000"/>
                </a:solidFill>
                <a:latin typeface="+mn-lt"/>
              </a:defRPr>
            </a:lvl1pPr>
          </a:lstStyle>
          <a:p>
            <a:r>
              <a:rPr lang="pl-PL"/>
              <a:t>17-2-5</a:t>
            </a: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677863" y="6042025"/>
            <a:ext cx="6297612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l-PL"/>
          </a:p>
        </p:txBody>
      </p:sp>
      <p:sp>
        <p:nvSpPr>
          <p:cNvPr id="3087" name="Rectangle 15"/>
          <p:cNvSpPr>
            <a:spLocks noGrp="1" noChangeArrowheads="1"/>
          </p:cNvSpPr>
          <p:nvPr>
            <p:ph type="sldNum"/>
          </p:nvPr>
        </p:nvSpPr>
        <p:spPr bwMode="auto">
          <a:xfrm>
            <a:off x="8589963" y="6042025"/>
            <a:ext cx="681037" cy="3635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defRPr>
                <a:solidFill>
                  <a:srgbClr val="000000"/>
                </a:solidFill>
                <a:latin typeface="+mn-lt"/>
              </a:defRPr>
            </a:lvl1pPr>
          </a:lstStyle>
          <a:p>
            <a:fld id="{71ABA772-DA14-49E9-B793-1A04A3AFE47F}" type="slidenum">
              <a:rPr lang="pl-PL"/>
              <a:pPr/>
              <a:t>‹#›</a:t>
            </a:fld>
            <a:endParaRPr lang="pl-PL"/>
          </a:p>
        </p:txBody>
      </p:sp>
      <p:sp>
        <p:nvSpPr>
          <p:cNvPr id="3088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4963"/>
            <a:ext cx="10971213" cy="45243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konspektu</a:t>
            </a:r>
          </a:p>
          <a:p>
            <a:pPr lvl="1"/>
            <a:r>
              <a:rPr lang="en-GB" smtClean="0"/>
              <a:t>Drugi poziom konspektu</a:t>
            </a:r>
          </a:p>
          <a:p>
            <a:pPr lvl="2"/>
            <a:r>
              <a:rPr lang="en-GB" smtClean="0"/>
              <a:t>Trzeci poziom konspektu</a:t>
            </a:r>
          </a:p>
          <a:p>
            <a:pPr lvl="3"/>
            <a:r>
              <a:rPr lang="en-GB" smtClean="0"/>
              <a:t>Czwarty poziom konspektu</a:t>
            </a:r>
          </a:p>
          <a:p>
            <a:pPr lvl="4"/>
            <a:r>
              <a:rPr lang="en-GB" smtClean="0"/>
              <a:t>Piąty poziom konspektu</a:t>
            </a:r>
          </a:p>
          <a:p>
            <a:pPr lvl="4"/>
            <a:r>
              <a:rPr lang="en-GB" smtClean="0"/>
              <a:t>Szósty poziom konspektu</a:t>
            </a:r>
          </a:p>
          <a:p>
            <a:pPr lvl="4"/>
            <a:r>
              <a:rPr lang="en-GB" smtClean="0"/>
              <a:t>Siódmy poziom konspektu</a:t>
            </a:r>
          </a:p>
          <a:p>
            <a:pPr lvl="4"/>
            <a:r>
              <a:rPr lang="en-GB" smtClean="0"/>
              <a:t>Ósmy poziom konspektu</a:t>
            </a:r>
          </a:p>
          <a:p>
            <a:pPr lvl="4"/>
            <a:r>
              <a:rPr lang="en-GB" smtClean="0"/>
              <a:t>Dziewiąty poziom konspektu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/>
  <p:txStyles>
    <p:titleStyle>
      <a:lvl1pPr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2pPr>
      <a:lvl3pPr marL="11430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3pPr>
      <a:lvl4pPr marL="16002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4pPr>
      <a:lvl5pPr marL="20574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5pPr>
      <a:lvl6pPr marL="25146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6pPr>
      <a:lvl7pPr marL="29718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7pPr>
      <a:lvl8pPr marL="34290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8pPr>
      <a:lvl9pPr marL="3886200" indent="-228600" algn="l" defTabSz="449263" rtl="0" fontAlgn="base">
        <a:lnSpc>
          <a:spcPct val="104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Trebuchet MS" charset="0"/>
          <a:ea typeface="Microsoft YaHei" charset="-122"/>
        </a:defRPr>
      </a:lvl9pPr>
    </p:titleStyle>
    <p:bodyStyle>
      <a:lvl1pPr marL="342900" indent="-342900" algn="l" defTabSz="449263" rtl="0" fontAlgn="base">
        <a:lnSpc>
          <a:spcPct val="104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lnSpc>
          <a:spcPct val="104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404040"/>
          </a:solidFill>
          <a:latin typeface="+mn-lt"/>
          <a:ea typeface="+mn-ea"/>
        </a:defRPr>
      </a:lvl2pPr>
      <a:lvl3pPr marL="1143000" indent="-228600" algn="l" defTabSz="449263" rtl="0" fontAlgn="base">
        <a:lnSpc>
          <a:spcPct val="104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1200">
          <a:solidFill>
            <a:srgbClr val="404040"/>
          </a:solidFill>
          <a:latin typeface="+mn-lt"/>
          <a:ea typeface="+mn-ea"/>
        </a:defRPr>
      </a:lvl3pPr>
      <a:lvl4pPr marL="1600200" indent="-228600" algn="l" defTabSz="449263" rtl="0" fontAlgn="base">
        <a:lnSpc>
          <a:spcPct val="104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1200">
          <a:solidFill>
            <a:srgbClr val="404040"/>
          </a:solidFill>
          <a:latin typeface="+mn-lt"/>
          <a:ea typeface="+mn-ea"/>
        </a:defRPr>
      </a:lvl4pPr>
      <a:lvl5pPr marL="2057400" indent="-228600" algn="l" defTabSz="449263" rtl="0" fontAlgn="base">
        <a:lnSpc>
          <a:spcPct val="104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40404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104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40404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104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40404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104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40404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104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404040"/>
          </a:solidFill>
          <a:latin typeface="+mn-lt"/>
          <a:ea typeface="+mn-ea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.jpeg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4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4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4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5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6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6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6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7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7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78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81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84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86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.jpeg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96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100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.jpeg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106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image" Target="../media/image108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/>
          </a:p>
        </p:txBody>
      </p:sp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677863" y="2160588"/>
            <a:ext cx="8596312" cy="38798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 hangingPunct="1">
              <a:lnSpc>
                <a:spcPct val="100000"/>
              </a:lnSpc>
              <a:spcBef>
                <a:spcPts val="10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b="1">
                <a:solidFill>
                  <a:srgbClr val="404040"/>
                </a:solidFill>
                <a:latin typeface="Trebuchet MS" charset="0"/>
              </a:rPr>
              <a:t>Projekt pt.: „Przejrzystość kwalifikacji zawodowych w branży</a:t>
            </a:r>
            <a:br>
              <a:rPr lang="en-US" b="1">
                <a:solidFill>
                  <a:srgbClr val="404040"/>
                </a:solidFill>
                <a:latin typeface="Trebuchet MS" charset="0"/>
              </a:rPr>
            </a:br>
            <a:r>
              <a:rPr lang="en-US" b="1">
                <a:solidFill>
                  <a:srgbClr val="404040"/>
                </a:solidFill>
                <a:latin typeface="Trebuchet MS" charset="0"/>
              </a:rPr>
              <a:t> turystyczno gastronomicznej”</a:t>
            </a:r>
          </a:p>
          <a:p>
            <a:pPr algn="ctr" hangingPunct="1">
              <a:lnSpc>
                <a:spcPct val="100000"/>
              </a:lnSpc>
              <a:spcBef>
                <a:spcPts val="10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>
              <a:solidFill>
                <a:srgbClr val="404040"/>
              </a:solidFill>
              <a:latin typeface="Trebuchet MS" charset="0"/>
            </a:endParaRPr>
          </a:p>
          <a:p>
            <a:pPr algn="ctr" hangingPunct="1">
              <a:lnSpc>
                <a:spcPct val="100000"/>
              </a:lnSpc>
              <a:spcBef>
                <a:spcPts val="10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>
                <a:solidFill>
                  <a:srgbClr val="404040"/>
                </a:solidFill>
                <a:latin typeface="Trebuchet MS" charset="0"/>
              </a:rPr>
              <a:t>Staż został zrealizowany w ramach projektu systemowego</a:t>
            </a:r>
            <a:br>
              <a:rPr lang="en-US">
                <a:solidFill>
                  <a:srgbClr val="404040"/>
                </a:solidFill>
                <a:latin typeface="Trebuchet MS" charset="0"/>
              </a:rPr>
            </a:br>
            <a:r>
              <a:rPr lang="en-US">
                <a:solidFill>
                  <a:srgbClr val="404040"/>
                </a:solidFill>
                <a:latin typeface="Trebuchet MS" charset="0"/>
              </a:rPr>
              <a:t> „</a:t>
            </a:r>
            <a:r>
              <a:rPr lang="en-US" b="1">
                <a:solidFill>
                  <a:srgbClr val="404040"/>
                </a:solidFill>
                <a:latin typeface="Trebuchet MS" charset="0"/>
              </a:rPr>
              <a:t>Staże zagraniczne dla uczniów i absolwentów szkół zawodowych </a:t>
            </a:r>
            <a:br>
              <a:rPr lang="en-US" b="1">
                <a:solidFill>
                  <a:srgbClr val="404040"/>
                </a:solidFill>
                <a:latin typeface="Trebuchet MS" charset="0"/>
              </a:rPr>
            </a:br>
            <a:r>
              <a:rPr lang="en-US" b="1">
                <a:solidFill>
                  <a:srgbClr val="404040"/>
                </a:solidFill>
                <a:latin typeface="Trebuchet MS" charset="0"/>
              </a:rPr>
              <a:t>oraz mobilność kadry kształcenia zawodowego</a:t>
            </a:r>
            <a:r>
              <a:rPr lang="en-US" i="1">
                <a:solidFill>
                  <a:srgbClr val="404040"/>
                </a:solidFill>
                <a:latin typeface="Trebuchet MS" charset="0"/>
              </a:rPr>
              <a:t>”</a:t>
            </a:r>
            <a:r>
              <a:rPr lang="en-US">
                <a:solidFill>
                  <a:srgbClr val="404040"/>
                </a:solidFill>
                <a:latin typeface="Trebuchet MS" charset="0"/>
              </a:rPr>
              <a:t> realizowanego przez </a:t>
            </a:r>
            <a:br>
              <a:rPr lang="en-US">
                <a:solidFill>
                  <a:srgbClr val="404040"/>
                </a:solidFill>
                <a:latin typeface="Trebuchet MS" charset="0"/>
              </a:rPr>
            </a:br>
            <a:r>
              <a:rPr lang="en-US">
                <a:solidFill>
                  <a:srgbClr val="404040"/>
                </a:solidFill>
                <a:latin typeface="Trebuchet MS" charset="0"/>
              </a:rPr>
              <a:t>Fundację Rozwoju Systemu Edukacji współfinansowanego przez Unię Europejską w ramach środków Europejskiego Funduszu Społecznego Programu Operacyjnego Wiedza Edukacja Rozwój</a:t>
            </a:r>
          </a:p>
          <a:p>
            <a:pPr algn="ctr" hangingPunct="1">
              <a:lnSpc>
                <a:spcPct val="100000"/>
              </a:lnSpc>
              <a:spcBef>
                <a:spcPts val="10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>
              <a:solidFill>
                <a:srgbClr val="404040"/>
              </a:solidFill>
              <a:latin typeface="Trebuchet MS" charset="0"/>
            </a:endParaRPr>
          </a:p>
          <a:p>
            <a:pPr algn="ctr" hangingPunct="1">
              <a:lnSpc>
                <a:spcPct val="100000"/>
              </a:lnSpc>
              <a:spcBef>
                <a:spcPts val="10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b="1">
                <a:solidFill>
                  <a:srgbClr val="404040"/>
                </a:solidFill>
                <a:latin typeface="Trebuchet MS" charset="0"/>
              </a:rPr>
              <a:t>Numer projektu: 2015 – 1 – PL01 – KA102 – 015320</a:t>
            </a:r>
          </a:p>
          <a:p>
            <a:pPr hangingPunct="1">
              <a:lnSpc>
                <a:spcPct val="100000"/>
              </a:lnSpc>
              <a:spcBef>
                <a:spcPts val="10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>
              <a:solidFill>
                <a:srgbClr val="404040"/>
              </a:solidFill>
              <a:latin typeface="Trebuchet MS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7863" y="609600"/>
            <a:ext cx="3006725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33963" y="757238"/>
            <a:ext cx="1073150" cy="102393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39088" y="604838"/>
            <a:ext cx="3167062" cy="11398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506538" y="2405063"/>
            <a:ext cx="7766050" cy="1646237"/>
          </a:xfrm>
          <a:ln/>
        </p:spPr>
        <p:txBody>
          <a:bodyPr anchor="t"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3600">
                <a:solidFill>
                  <a:srgbClr val="90C226"/>
                </a:solidFill>
              </a:rPr>
              <a:t>UNSER PRAKTIKUM IN LEIPZIG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506538" y="4051300"/>
            <a:ext cx="7766050" cy="1096963"/>
          </a:xfrm>
          <a:ln/>
        </p:spPr>
        <p:txBody>
          <a:bodyPr lIns="90000" tIns="45000" rIns="90000" bIns="45000"/>
          <a:lstStyle/>
          <a:p>
            <a:pPr marL="0" indent="0">
              <a:lnSpc>
                <a:spcPct val="100000"/>
              </a:lnSpc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pl-PL" sz="3600">
                <a:solidFill>
                  <a:srgbClr val="90C226"/>
                </a:solidFill>
              </a:rPr>
              <a:t>17.10.2016r.-11.11.2016r.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5" y="5559425"/>
            <a:ext cx="609600" cy="609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7863" y="609600"/>
            <a:ext cx="3006725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445500" y="479425"/>
            <a:ext cx="3167063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33963" y="757238"/>
            <a:ext cx="1073150" cy="102393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677863" y="2160588"/>
            <a:ext cx="8596312" cy="38798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 hangingPunct="1">
              <a:lnSpc>
                <a:spcPct val="100000"/>
              </a:lnSpc>
              <a:spcBef>
                <a:spcPts val="10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4400">
                <a:solidFill>
                  <a:srgbClr val="404040"/>
                </a:solidFill>
                <a:latin typeface="Trebuchet MS" charset="0"/>
              </a:rPr>
              <a:t> Praktyki odbywały się </a:t>
            </a:r>
            <a:br>
              <a:rPr lang="en-US" sz="4400">
                <a:solidFill>
                  <a:srgbClr val="404040"/>
                </a:solidFill>
                <a:latin typeface="Trebuchet MS" charset="0"/>
              </a:rPr>
            </a:br>
            <a:r>
              <a:rPr lang="en-US" sz="4400">
                <a:solidFill>
                  <a:srgbClr val="404040"/>
                </a:solidFill>
                <a:latin typeface="Trebuchet MS" charset="0"/>
              </a:rPr>
              <a:t>w hotelach oraz restauracjach. Do naszych obowiązków należało: obsługa gości, sprzątanie oraz pomoc w kuchni.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45500" y="479425"/>
            <a:ext cx="3167063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693863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 sz="800">
                <a:solidFill>
                  <a:srgbClr val="90C226"/>
                </a:solidFill>
              </a:rPr>
              <a:t/>
            </a:r>
            <a:br>
              <a:rPr lang="en-US" sz="800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Restaurant Thüringen Hof                                       Victors ResidenzHotel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4288" y="2303463"/>
            <a:ext cx="3251200" cy="4049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20000">
            <a:off x="7189788" y="1919288"/>
            <a:ext cx="2806700" cy="468153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xfrm>
            <a:off x="5762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Hotel Sachsenpark                              Sportgymnasium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44" y="2994819"/>
            <a:ext cx="4546600" cy="28781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535488" y="2232025"/>
            <a:ext cx="7115175" cy="41465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9690100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Victors Residenz Hotel                                      Deutsche Nationalbibliothek Kantine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9275" y="2081213"/>
            <a:ext cx="6218238" cy="34972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48600" y="2087563"/>
            <a:ext cx="3240088" cy="44640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>
          <a:xfrm>
            <a:off x="852488" y="354013"/>
            <a:ext cx="10515600" cy="1325562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  <a:tab pos="101346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Victors Residenz Hotel                                             Kildare Irish Pub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2688" y="1944688"/>
            <a:ext cx="3094037" cy="48942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83413" y="2016125"/>
            <a:ext cx="3746500" cy="48228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Kildare Irish Pub                               SAH Nexö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17588" y="2087563"/>
            <a:ext cx="4132262" cy="47688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9813" y="2087563"/>
            <a:ext cx="5808662" cy="4557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Intercity Hotel                                                         Victors Residenz Hotel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8863" y="2087563"/>
            <a:ext cx="2906712" cy="47688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75163" y="2016125"/>
            <a:ext cx="2922587" cy="48418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67675" y="2016125"/>
            <a:ext cx="2922588" cy="48418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Victors Residenz Hotel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0575" y="1930400"/>
            <a:ext cx="2987675" cy="4927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5" y="1930400"/>
            <a:ext cx="3944938" cy="48783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453438" y="1944688"/>
            <a:ext cx="3035300" cy="49133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983456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Intercity Hotel                                 SAH Goyasrtaße                      Intercity Hotel 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7863" y="2087563"/>
            <a:ext cx="2874962" cy="46148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70900" y="2087563"/>
            <a:ext cx="2919413" cy="46148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30663" y="2087563"/>
            <a:ext cx="3929062" cy="46926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Lilienhof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988" y="2181225"/>
            <a:ext cx="5626100" cy="42195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83475" y="1871663"/>
            <a:ext cx="3148013" cy="45275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024938" y="0"/>
            <a:ext cx="3167062" cy="7397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B&amp;B Hotel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7263" y="2016125"/>
            <a:ext cx="2928937" cy="45608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13763" y="2016125"/>
            <a:ext cx="2995612" cy="46180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46588" y="2016125"/>
            <a:ext cx="3508375" cy="42941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Lilienhof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863" y="2054225"/>
            <a:ext cx="5148262" cy="38608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19850" y="2054225"/>
            <a:ext cx="5153025" cy="3865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Victors Residenz Hotel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363" y="2087563"/>
            <a:ext cx="3003550" cy="470693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45200" y="1930400"/>
            <a:ext cx="3073400" cy="4927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Sportgymnasium                                                          Kildare Irish Pub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254000" y="1933575"/>
            <a:ext cx="6907213" cy="38846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927851" y="2995612"/>
            <a:ext cx="4927600" cy="2797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Intercity Hotel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27125" y="2087563"/>
            <a:ext cx="8145463" cy="41386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Victors Residenz Hotel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087563"/>
            <a:ext cx="4092575" cy="47656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3988" y="2016125"/>
            <a:ext cx="2908300" cy="48371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034463" y="2492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Victors Residenz Hotel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8838" y="1930400"/>
            <a:ext cx="9361487" cy="4816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677863" y="2160588"/>
            <a:ext cx="8596312" cy="38798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 hangingPunct="1">
              <a:lnSpc>
                <a:spcPct val="100000"/>
              </a:lnSpc>
              <a:spcBef>
                <a:spcPts val="10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4400">
                <a:solidFill>
                  <a:srgbClr val="404040"/>
                </a:solidFill>
                <a:latin typeface="Trebuchet MS" charset="0"/>
              </a:rPr>
              <a:t> Po godzinach pracy odbywały się zajęcia </a:t>
            </a:r>
          </a:p>
          <a:p>
            <a:pPr algn="ctr" hangingPunct="1">
              <a:lnSpc>
                <a:spcPct val="100000"/>
              </a:lnSpc>
              <a:spcBef>
                <a:spcPts val="10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4400">
                <a:solidFill>
                  <a:srgbClr val="404040"/>
                </a:solidFill>
                <a:latin typeface="Trebuchet MS" charset="0"/>
              </a:rPr>
              <a:t>   w Domu Europejskim. Zawitaliśmy do Biura Turystyki </a:t>
            </a:r>
          </a:p>
          <a:p>
            <a:pPr algn="ctr" hangingPunct="1">
              <a:lnSpc>
                <a:spcPct val="100000"/>
              </a:lnSpc>
              <a:spcBef>
                <a:spcPts val="10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4400">
                <a:solidFill>
                  <a:srgbClr val="404040"/>
                </a:solidFill>
                <a:latin typeface="Trebuchet MS" charset="0"/>
              </a:rPr>
              <a:t>i Marketingu oraz na Targi Lipskie.  </a:t>
            </a: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Leipzig Tourismus und Marketing GmbH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7863" y="1930400"/>
            <a:ext cx="2906712" cy="4927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1288" y="1930400"/>
            <a:ext cx="7458075" cy="4194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Leipzig Tourismus und Marketing GmbH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3138" y="2232025"/>
            <a:ext cx="8707437" cy="43227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Leipzig Tourismus und Marketing GmbH</a:t>
            </a: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900" y="2306638"/>
            <a:ext cx="5041900" cy="28321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2306638"/>
            <a:ext cx="5041900" cy="28321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Leipzig Tourismus und Marketing GmbH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6038" y="2087563"/>
            <a:ext cx="8102600" cy="41148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/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Europa-Haus</a:t>
            </a: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5663" y="2519363"/>
            <a:ext cx="9080500" cy="42195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Europa-Haus</a:t>
            </a:r>
            <a:br>
              <a:rPr lang="en-US">
                <a:solidFill>
                  <a:srgbClr val="90C226"/>
                </a:solidFill>
              </a:rPr>
            </a:br>
            <a:endParaRPr lang="en-US">
              <a:solidFill>
                <a:srgbClr val="90C226"/>
              </a:solidFill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263" y="2139950"/>
            <a:ext cx="5613400" cy="31877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49988" y="2143125"/>
            <a:ext cx="5661025" cy="3184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Europa-Haus</a:t>
            </a:r>
            <a:br>
              <a:rPr lang="en-US">
                <a:solidFill>
                  <a:srgbClr val="90C226"/>
                </a:solidFill>
              </a:rPr>
            </a:br>
            <a:endParaRPr lang="en-US">
              <a:solidFill>
                <a:srgbClr val="90C226"/>
              </a:solidFill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37288" y="2322513"/>
            <a:ext cx="5773737" cy="32480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2725" y="2322513"/>
            <a:ext cx="5881688" cy="33083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Europa-Haus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25563" y="2160588"/>
            <a:ext cx="7842250" cy="39417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Leipziger Messenhalle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52825" y="1930400"/>
            <a:ext cx="2844800" cy="4762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626268" y="2899568"/>
            <a:ext cx="4845050" cy="29067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725319" y="2912269"/>
            <a:ext cx="4900613" cy="29368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3798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Leipziger Messenhalle</a:t>
            </a:r>
            <a:br>
              <a:rPr lang="en-US">
                <a:solidFill>
                  <a:srgbClr val="90C226"/>
                </a:solidFill>
              </a:rPr>
            </a:br>
            <a:endParaRPr lang="en-US">
              <a:solidFill>
                <a:srgbClr val="90C226"/>
              </a:solidFill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8288" y="1446213"/>
            <a:ext cx="2901950" cy="51673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82963" y="1816100"/>
            <a:ext cx="8328025" cy="46783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Leipziger Messenhalle</a:t>
            </a:r>
            <a:br>
              <a:rPr lang="en-US">
                <a:solidFill>
                  <a:srgbClr val="90C226"/>
                </a:solidFill>
              </a:rPr>
            </a:br>
            <a:endParaRPr lang="en-US">
              <a:solidFill>
                <a:srgbClr val="90C226"/>
              </a:solidFill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5" y="1930400"/>
            <a:ext cx="2901950" cy="48085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500" y="1930400"/>
            <a:ext cx="2901950" cy="48085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7938" y="1930400"/>
            <a:ext cx="2901950" cy="48085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5846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677863" y="2160588"/>
            <a:ext cx="8596312" cy="38798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spcBef>
                <a:spcPts val="10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>
                <a:solidFill>
                  <a:srgbClr val="404040"/>
                </a:solidFill>
                <a:latin typeface="Trebuchet MS" charset="0"/>
              </a:rPr>
              <a:t>Wolny czas spędzaliśmy bardzo aktywnie. Pierwszego dnia mieliśmy okazję zwiedzić Lipsk łódkami tzw. „Lipska Wenecja”. Byliśmy w najstarszej kawiarni Europy „Coffe Baum”, gdzie znajduje się „Muzeum Kawy”. Ponadto odwiedziliśmy  „Grassi Museum” oraz lipskie ZOO. Udaliśmy się do Muzeum Najnowszej Historii Niemiec i Europy, gdzie poznaliśmy historię NRD. Pod koniec praktyki wybraliśmy się na zwiedzanie Pomnika Bitwy Narodów z 1813r. Chętni mieli okazję wyjścia do „Muzeum Stasi”. Ostatnią atrakcją naszego pobytu </a:t>
            </a:r>
            <a:br>
              <a:rPr lang="en-US">
                <a:solidFill>
                  <a:srgbClr val="404040"/>
                </a:solidFill>
                <a:latin typeface="Trebuchet MS" charset="0"/>
              </a:rPr>
            </a:br>
            <a:r>
              <a:rPr lang="en-US">
                <a:solidFill>
                  <a:srgbClr val="404040"/>
                </a:solidFill>
                <a:latin typeface="Trebuchet MS" charset="0"/>
              </a:rPr>
              <a:t>w Lipsku było wyjście do Filharmonii. </a:t>
            </a: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0763" y="1663700"/>
            <a:ext cx="8524875" cy="46228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5913" y="2247900"/>
            <a:ext cx="5732462" cy="3224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23013" y="2247900"/>
            <a:ext cx="5689600" cy="3200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Muzeum Kawy “Coffe Baum”</a:t>
            </a:r>
            <a:br>
              <a:rPr lang="en-US">
                <a:solidFill>
                  <a:srgbClr val="90C226"/>
                </a:solidFill>
              </a:rPr>
            </a:br>
            <a:endParaRPr lang="en-US">
              <a:solidFill>
                <a:srgbClr val="90C226"/>
              </a:solidFill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6625" y="1944688"/>
            <a:ext cx="8559800" cy="48148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Muzeum Kawy “Coffe Baum”</a:t>
            </a: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6725" y="1690688"/>
            <a:ext cx="3592513" cy="47894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32275" y="2093913"/>
            <a:ext cx="7083425" cy="398303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0965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  <a:br>
              <a:rPr lang="en-US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Muzeum Kawy “Coffe Baum”</a:t>
            </a: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89025" y="1871663"/>
            <a:ext cx="8742363" cy="49180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79450" y="1576388"/>
            <a:ext cx="9396413" cy="52847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77863" y="1600200"/>
            <a:ext cx="9185275" cy="51673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713" y="1690688"/>
            <a:ext cx="3762375" cy="5016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9938" y="2316163"/>
            <a:ext cx="6697662" cy="376713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5061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8488" y="1562100"/>
            <a:ext cx="2879725" cy="51212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38575" y="1562100"/>
            <a:ext cx="2979738" cy="52959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77088" y="1562100"/>
            <a:ext cx="3944937" cy="5260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6085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6086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863" y="1584325"/>
            <a:ext cx="9213850" cy="51752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0213" y="1522413"/>
            <a:ext cx="2906712" cy="51673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84575" y="1522413"/>
            <a:ext cx="7113588" cy="53355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0275" y="1555750"/>
            <a:ext cx="3876675" cy="51689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19838" y="1500188"/>
            <a:ext cx="2952750" cy="52816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1484313"/>
            <a:ext cx="3875088" cy="51673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3088" y="1606550"/>
            <a:ext cx="51435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71525" y="1646238"/>
            <a:ext cx="9271000" cy="521493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563" y="1695450"/>
            <a:ext cx="5143500" cy="51625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72150" y="2062163"/>
            <a:ext cx="5905500" cy="4429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9638" y="1717675"/>
            <a:ext cx="8888412" cy="49990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313" y="2200275"/>
            <a:ext cx="6330950" cy="3556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32675" y="1571625"/>
            <a:ext cx="2703513" cy="48117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5" y="1554163"/>
            <a:ext cx="3903663" cy="52038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89563" y="1690688"/>
            <a:ext cx="4930775" cy="49307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113" y="1690688"/>
            <a:ext cx="2906712" cy="51673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24250" y="1690688"/>
            <a:ext cx="3875088" cy="51673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24763" y="1690688"/>
            <a:ext cx="4251325" cy="51673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6326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73238" y="1585913"/>
            <a:ext cx="7027862" cy="52720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438" y="1681163"/>
            <a:ext cx="2906712" cy="51673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79850" y="1681163"/>
            <a:ext cx="3860800" cy="51482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35938" y="1662113"/>
            <a:ext cx="2906712" cy="51673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837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8374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5500" y="1689100"/>
            <a:ext cx="8447088" cy="47513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" y="2390775"/>
            <a:ext cx="5688013" cy="31956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22988" y="2390775"/>
            <a:ext cx="5688012" cy="31956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0421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7863" y="1558925"/>
            <a:ext cx="9244012" cy="51927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7863" y="1525588"/>
            <a:ext cx="9242425" cy="5191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3" y="1690688"/>
            <a:ext cx="3800475" cy="50688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62525" y="1690688"/>
            <a:ext cx="5056188" cy="50561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349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13788" y="1503363"/>
            <a:ext cx="2908300" cy="51704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21213" y="1449388"/>
            <a:ext cx="2940050" cy="52260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6100" y="1503363"/>
            <a:ext cx="2921000" cy="51943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451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4518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9313" y="1566863"/>
            <a:ext cx="8816975" cy="49593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9150" y="1604963"/>
            <a:ext cx="2936875" cy="525303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14800" y="1930400"/>
            <a:ext cx="7256463" cy="40814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656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6565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>
            <a:spLocks noGrp="1" noChangeArrowheads="1"/>
          </p:cNvSpPr>
          <p:nvPr>
            <p:ph type="title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38" y="2387600"/>
            <a:ext cx="5532437" cy="3111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8750" y="2389188"/>
            <a:ext cx="5530850" cy="3111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758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7589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677863" y="609600"/>
            <a:ext cx="8596312" cy="1320800"/>
          </a:xfr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3600" b="1">
                <a:solidFill>
                  <a:srgbClr val="90C226"/>
                </a:solidFill>
              </a:rPr>
              <a:t>PRAKTYKA W LIPSKU </a:t>
            </a:r>
            <a:br>
              <a:rPr lang="en-US" sz="3600" b="1">
                <a:solidFill>
                  <a:srgbClr val="90C226"/>
                </a:solidFill>
              </a:rPr>
            </a:br>
            <a:r>
              <a:rPr lang="en-US">
                <a:solidFill>
                  <a:srgbClr val="90C226"/>
                </a:solidFill>
              </a:rPr>
              <a:t>17.10-11.11.2016</a:t>
            </a:r>
          </a:p>
        </p:txBody>
      </p:sp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677863" y="2160588"/>
            <a:ext cx="8596312" cy="38798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 hangingPunct="1">
              <a:lnSpc>
                <a:spcPct val="100000"/>
              </a:lnSpc>
              <a:spcBef>
                <a:spcPts val="10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>
                <a:solidFill>
                  <a:srgbClr val="404040"/>
                </a:solidFill>
                <a:latin typeface="Trebuchet MS" charset="0"/>
              </a:rPr>
              <a:t>Dziękujemy za uwagę. Do następnego razu! </a:t>
            </a:r>
            <a:r>
              <a:rPr lang="en-US">
                <a:solidFill>
                  <a:srgbClr val="404040"/>
                </a:solidFill>
                <a:latin typeface="Wingdings" charset="0"/>
              </a:rPr>
              <a:t></a:t>
            </a:r>
            <a:r>
              <a:rPr lang="en-US">
                <a:solidFill>
                  <a:srgbClr val="404040"/>
                </a:solidFill>
                <a:latin typeface="Trebuchet MS" charset="0"/>
              </a:rPr>
              <a:t> </a:t>
            </a:r>
          </a:p>
        </p:txBody>
      </p:sp>
      <p:pic>
        <p:nvPicPr>
          <p:cNvPr id="6861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7763" y="2557463"/>
            <a:ext cx="5734050" cy="430053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861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2659063" cy="944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861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82063" y="96838"/>
            <a:ext cx="3167062" cy="10255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Trebuchet MS"/>
        <a:ea typeface="Microsoft YaHei"/>
        <a:cs typeface=""/>
      </a:majorFont>
      <a:minorFont>
        <a:latin typeface="Trebuchet MS"/>
        <a:ea typeface="Microsoft YaHei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Trebuchet MS"/>
        <a:ea typeface="Microsoft YaHei"/>
        <a:cs typeface=""/>
      </a:majorFont>
      <a:minorFont>
        <a:latin typeface="Trebuchet MS"/>
        <a:ea typeface="Microsoft YaHei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Trebuchet MS"/>
        <a:ea typeface="Microsoft YaHei"/>
        <a:cs typeface=""/>
      </a:majorFont>
      <a:minorFont>
        <a:latin typeface="Trebuchet MS"/>
        <a:ea typeface="Microsoft YaHei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385</Words>
  <PresentationFormat>Niestandardowy</PresentationFormat>
  <Paragraphs>137</Paragraphs>
  <Slides>63</Slides>
  <Notes>63</Notes>
  <HiddenSlides>1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3</vt:i4>
      </vt:variant>
      <vt:variant>
        <vt:lpstr>Tytuły slajdów</vt:lpstr>
      </vt:variant>
      <vt:variant>
        <vt:i4>63</vt:i4>
      </vt:variant>
    </vt:vector>
  </HeadingPairs>
  <TitlesOfParts>
    <vt:vector size="72" baseType="lpstr">
      <vt:lpstr>Times New Roman</vt:lpstr>
      <vt:lpstr>Trebuchet MS</vt:lpstr>
      <vt:lpstr>Microsoft YaHei</vt:lpstr>
      <vt:lpstr>Arial</vt:lpstr>
      <vt:lpstr>Lucida Sans Unicode</vt:lpstr>
      <vt:lpstr>Wingdings</vt:lpstr>
      <vt:lpstr>Motyw pakietu Office</vt:lpstr>
      <vt:lpstr>Motyw pakietu Office</vt:lpstr>
      <vt:lpstr>Motyw pakietu Office</vt:lpstr>
      <vt:lpstr>Slajd 1</vt:lpstr>
      <vt:lpstr>UNSER PRAKTIKUM IN LEIPZIG</vt:lpstr>
      <vt:lpstr>PRAKTYKA W LIPSKU  17.10-11.11.2016</vt:lpstr>
      <vt:lpstr>PRAKTYKA W LIPSKU  17.10-11.11.2016  Restaurant Thüringen Hof                                       Victors ResidenzHotel</vt:lpstr>
      <vt:lpstr>PRAKTYKA W LIPSKU  17.10-11.11.2016 Hotel Sachsenpark                              Sportgymnasium</vt:lpstr>
      <vt:lpstr>PRAKTYKA W LIPSKU  17.10-11.11.2016 Victors Residenz Hotel                                      Deutsche Nationalbibliothek Kantine</vt:lpstr>
      <vt:lpstr>PRAKTYKA W LIPSKU  17.10-11.11.2016 Victors Residenz Hotel                                             Kildare Irish Pub</vt:lpstr>
      <vt:lpstr>PRAKTYKA W LIPSKU  17.10-11.11.2016 Kildare Irish Pub                               SAH Nexö</vt:lpstr>
      <vt:lpstr>PRAKTYKA W LIPSKU  17.10-11.11.2016 Intercity Hotel                                                         Victors Residenz Hotel</vt:lpstr>
      <vt:lpstr>PRAKTYKA W LIPSKU  17.10-11.11.2016 Victors Residenz Hotel</vt:lpstr>
      <vt:lpstr>PRAKTYKA W LIPSKU  17.10-11.11.2016 Intercity Hotel                                 SAH Goyasrtaße                      Intercity Hotel </vt:lpstr>
      <vt:lpstr>PRAKTYKA W LIPSKU  17.10-11.11.2016 Lilienhof</vt:lpstr>
      <vt:lpstr>PRAKTYKA W LIPSKU  17.10-11.11.2016 B&amp;B Hotel</vt:lpstr>
      <vt:lpstr>PRAKTYKA W LIPSKU  17.10-11.11.2016 Lilienhof</vt:lpstr>
      <vt:lpstr>PRAKTYKA W LIPSKU  17.10-11.11.2016 Victors Residenz Hotel</vt:lpstr>
      <vt:lpstr>PRAKTYKA W LIPSKU  17.10-11.11.2016 Sportgymnasium                                                          Kildare Irish Pub</vt:lpstr>
      <vt:lpstr>PRAKTYKA W LIPSKU  17.10-11.11.2016 Intercity Hotel</vt:lpstr>
      <vt:lpstr>PRAKTYKA W LIPSKU  17.10-11.11.2016 Victors Residenz Hotel</vt:lpstr>
      <vt:lpstr>PRAKTYKA W LIPSKU  17.10-11.11.2016 Victors Residenz Hotel</vt:lpstr>
      <vt:lpstr>PRAKTYKA W LIPSKU  17.10-11.11.2016</vt:lpstr>
      <vt:lpstr>PRAKTYKA W LIPSKU  17.10-11.11.2016 Leipzig Tourismus und Marketing GmbH</vt:lpstr>
      <vt:lpstr>PRAKTYKA W LIPSKU  17.10-11.11.2016 Leipzig Tourismus und Marketing GmbH</vt:lpstr>
      <vt:lpstr>PRAKTYKA W LIPSKU  17.10-11.11.2016 Leipzig Tourismus und Marketing GmbH</vt:lpstr>
      <vt:lpstr>PRAKTYKA W LIPSKU  17.10-11.11.2016 Leipzig Tourismus und Marketing GmbH</vt:lpstr>
      <vt:lpstr>PRAKTYKA W LIPSKU  17.10-11.11.2016  Europa-Haus</vt:lpstr>
      <vt:lpstr>PRAKTYKA W LIPSKU  17.10-11.11.2016 Europa-Haus </vt:lpstr>
      <vt:lpstr>PRAKTYKA W LIPSKU  17.10-11.11.2016 Europa-Haus </vt:lpstr>
      <vt:lpstr>PRAKTYKA W LIPSKU  17.10-11.11.2016 Europa-Haus</vt:lpstr>
      <vt:lpstr>PRAKTYKA W LIPSKU  17.10-11.11.2016 Leipziger Messenhalle</vt:lpstr>
      <vt:lpstr>PRAKTYKA W LIPSKU  17.10-11.11.2016 Leipziger Messenhalle </vt:lpstr>
      <vt:lpstr>PRAKTYKA W LIPSKU  17.10-11.11.2016 Leipziger Messenhalle </vt:lpstr>
      <vt:lpstr>PRAKTYKA W LIPSKU  17.10-11.11.2016</vt:lpstr>
      <vt:lpstr>PRAKTYKA W LIPSKU  17.10-11.11.2016</vt:lpstr>
      <vt:lpstr>PRAKTYKA W LIPSKU  17.10-11.11.2016</vt:lpstr>
      <vt:lpstr>PRAKTYKA W LIPSKU  17.10-11.11.2016 Muzeum Kawy “Coffe Baum” </vt:lpstr>
      <vt:lpstr>PRAKTYKA W LIPSKU  17.10-11.11.2016 Muzeum Kawy “Coffe Baum”</vt:lpstr>
      <vt:lpstr>PRAKTYKA W LIPSKU  17.10-11.11.2016 Muzeum Kawy “Coffe Baum”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  <vt:lpstr>PRAKTYKA W LIPSKU  17.10-11.11.2016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Agnieszka</dc:creator>
  <cp:lastModifiedBy>Agnieszka</cp:lastModifiedBy>
  <cp:revision>1</cp:revision>
  <cp:lastPrinted>1601-01-01T00:00:00Z</cp:lastPrinted>
  <dcterms:created xsi:type="dcterms:W3CDTF">1601-01-01T00:00:00Z</dcterms:created>
  <dcterms:modified xsi:type="dcterms:W3CDTF">2017-02-20T20:20:54Z</dcterms:modified>
</cp:coreProperties>
</file>