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2014-06-16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944215"/>
          </a:xfrm>
        </p:spPr>
        <p:txBody>
          <a:bodyPr/>
          <a:lstStyle/>
          <a:p>
            <a:r>
              <a:rPr lang="pl-PL" dirty="0" smtClean="0"/>
              <a:t>English Food</a:t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492896"/>
            <a:ext cx="5040560" cy="28083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Meal Times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</a:rPr>
              <a:t>Breakfast</a:t>
            </a:r>
            <a:r>
              <a:rPr lang="pl-PL" dirty="0" smtClean="0"/>
              <a:t>- between 7:00 and 9:00 a.m.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</a:rPr>
              <a:t>Lunch</a:t>
            </a:r>
            <a:r>
              <a:rPr lang="pl-PL" dirty="0" smtClean="0"/>
              <a:t>- between 12:00 and 1:30 p.m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</a:rPr>
              <a:t>Afternoon tea- </a:t>
            </a:r>
            <a:r>
              <a:rPr lang="pl-PL" dirty="0" smtClean="0"/>
              <a:t>between 4:00 p.m. and 5.30 p.m.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</a:rPr>
              <a:t>Dinner</a:t>
            </a:r>
            <a:r>
              <a:rPr lang="pl-PL" dirty="0" smtClean="0"/>
              <a:t>- between 6:30 and 8:00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Breakfast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pl-PL" dirty="0" smtClean="0"/>
              <a:t>Consists of:</a:t>
            </a:r>
          </a:p>
          <a:p>
            <a:r>
              <a:rPr lang="pl-PL" dirty="0" smtClean="0"/>
              <a:t>Scrambled eggs</a:t>
            </a:r>
          </a:p>
          <a:p>
            <a:r>
              <a:rPr lang="pl-PL" dirty="0" smtClean="0"/>
              <a:t>Bacon</a:t>
            </a:r>
          </a:p>
          <a:p>
            <a:r>
              <a:rPr lang="pl-PL" dirty="0" smtClean="0"/>
              <a:t>Sausages </a:t>
            </a:r>
          </a:p>
          <a:p>
            <a:r>
              <a:rPr lang="pl-PL" dirty="0" smtClean="0"/>
              <a:t>Fried bread</a:t>
            </a:r>
          </a:p>
          <a:p>
            <a:r>
              <a:rPr lang="pl-PL" dirty="0" smtClean="0"/>
              <a:t>Baked beans</a:t>
            </a:r>
          </a:p>
          <a:p>
            <a:r>
              <a:rPr lang="pl-PL" dirty="0" smtClean="0"/>
              <a:t>Mushrooms</a:t>
            </a:r>
          </a:p>
          <a:p>
            <a:r>
              <a:rPr lang="pl-PL" dirty="0" smtClean="0"/>
              <a:t>Called ‘’Full English” or ‘’The Full English Fry-up”</a:t>
            </a:r>
          </a:p>
          <a:p>
            <a:pPr>
              <a:buNone/>
            </a:pPr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Breakfast II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Cereals with milk</a:t>
            </a:r>
          </a:p>
          <a:p>
            <a:r>
              <a:rPr lang="pl-PL" dirty="0" smtClean="0"/>
              <a:t>Porridge</a:t>
            </a:r>
          </a:p>
          <a:p>
            <a:r>
              <a:rPr lang="pl-PL" dirty="0" smtClean="0"/>
              <a:t>Toasts with jam</a:t>
            </a:r>
            <a:endParaRPr lang="pl-PL" dirty="0"/>
          </a:p>
        </p:txBody>
      </p:sp>
      <p:pic>
        <p:nvPicPr>
          <p:cNvPr id="4" name="Obraz 3" descr="pobra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4437112"/>
            <a:ext cx="2466975" cy="1847850"/>
          </a:xfrm>
          <a:prstGeom prst="rect">
            <a:avLst/>
          </a:prstGeom>
        </p:spPr>
      </p:pic>
      <p:pic>
        <p:nvPicPr>
          <p:cNvPr id="5" name="Obraz 4" descr="cereal-and-mil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708920"/>
            <a:ext cx="3024336" cy="22682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„The Full English Fry-up”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Symbol zastępczy zawartości 3" descr="article-0-0169D673000004B0-445_468x3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9072" y="1857597"/>
            <a:ext cx="5705856" cy="40111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Lunch</a:t>
            </a:r>
            <a:b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(Packed Lunch)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Consists of:</a:t>
            </a:r>
          </a:p>
          <a:p>
            <a:r>
              <a:rPr lang="pl-PL" dirty="0" smtClean="0"/>
              <a:t>Sandwich (butty or sarnie)</a:t>
            </a:r>
          </a:p>
          <a:p>
            <a:r>
              <a:rPr lang="pl-PL" dirty="0" smtClean="0"/>
              <a:t>A packet of crisps</a:t>
            </a:r>
          </a:p>
          <a:p>
            <a:r>
              <a:rPr lang="pl-PL" dirty="0" smtClean="0"/>
              <a:t>A piece of fruit</a:t>
            </a:r>
          </a:p>
          <a:p>
            <a:r>
              <a:rPr lang="pl-PL" dirty="0" smtClean="0"/>
              <a:t>Drink</a:t>
            </a:r>
          </a:p>
          <a:p>
            <a:pPr>
              <a:buNone/>
            </a:pPr>
            <a:endParaRPr lang="pl-PL" dirty="0"/>
          </a:p>
        </p:txBody>
      </p:sp>
      <p:pic>
        <p:nvPicPr>
          <p:cNvPr id="4" name="Obraz 3" descr="packed-lun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3573016"/>
            <a:ext cx="4737720" cy="2734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Dinner</a:t>
            </a:r>
            <a:b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(meat and two veg)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Gravy</a:t>
            </a:r>
          </a:p>
          <a:p>
            <a:r>
              <a:rPr lang="pl-PL" dirty="0" smtClean="0"/>
              <a:t>Two vegatables (potatos)</a:t>
            </a:r>
          </a:p>
          <a:p>
            <a:r>
              <a:rPr lang="pl-PL" dirty="0" smtClean="0"/>
              <a:t>Meat</a:t>
            </a:r>
          </a:p>
          <a:p>
            <a:r>
              <a:rPr lang="pl-PL" dirty="0" smtClean="0"/>
              <a:t>Usually eaten on Sundays</a:t>
            </a:r>
          </a:p>
          <a:p>
            <a:pPr>
              <a:buNone/>
            </a:pPr>
            <a:endParaRPr lang="pl-PL" dirty="0" smtClean="0"/>
          </a:p>
          <a:p>
            <a:endParaRPr lang="pl-PL" dirty="0"/>
          </a:p>
        </p:txBody>
      </p:sp>
      <p:pic>
        <p:nvPicPr>
          <p:cNvPr id="5" name="Obraz 4" descr="5425258821_e6f34c052a_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3861048"/>
            <a:ext cx="5144120" cy="2852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Tea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Consists of:</a:t>
            </a:r>
          </a:p>
          <a:p>
            <a:r>
              <a:rPr lang="pl-PL" smtClean="0"/>
              <a:t>Black </a:t>
            </a:r>
            <a:r>
              <a:rPr lang="pl-PL" dirty="0" smtClean="0"/>
              <a:t>tea served with:</a:t>
            </a:r>
          </a:p>
          <a:p>
            <a:pPr>
              <a:buFontTx/>
              <a:buChar char="-"/>
            </a:pPr>
            <a:r>
              <a:rPr lang="pl-PL" dirty="0" smtClean="0"/>
              <a:t>Freshly baked scones with cream and jam</a:t>
            </a:r>
          </a:p>
          <a:p>
            <a:pPr>
              <a:buFontTx/>
              <a:buChar char="-"/>
            </a:pPr>
            <a:r>
              <a:rPr lang="pl-PL" dirty="0" smtClean="0"/>
              <a:t>Afternoon tea sandwiches</a:t>
            </a:r>
            <a:endParaRPr lang="pl-PL" dirty="0"/>
          </a:p>
        </p:txBody>
      </p:sp>
      <p:pic>
        <p:nvPicPr>
          <p:cNvPr id="4" name="Obraz 3" descr="MCD00063_500x3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221088"/>
            <a:ext cx="3073865" cy="2188592"/>
          </a:xfrm>
          <a:prstGeom prst="rect">
            <a:avLst/>
          </a:prstGeom>
        </p:spPr>
      </p:pic>
      <p:pic>
        <p:nvPicPr>
          <p:cNvPr id="5" name="Obraz 4" descr="Afternoon-Tea-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4221088"/>
            <a:ext cx="3250684" cy="21671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smtClean="0">
                <a:solidFill>
                  <a:schemeClr val="accent6">
                    <a:lumMod val="75000"/>
                  </a:schemeClr>
                </a:solidFill>
              </a:rPr>
              <a:t>Typical dishes</a:t>
            </a:r>
            <a:br>
              <a:rPr lang="pl-PL" b="1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pl-PL" b="1" smtClean="0">
                <a:solidFill>
                  <a:schemeClr val="accent6">
                    <a:lumMod val="75000"/>
                  </a:schemeClr>
                </a:solidFill>
              </a:rPr>
              <a:t>Fish and chips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Symbol zastępczy zawartości 3" descr="English-Style-Fish-and-Chips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52625" y="1901031"/>
            <a:ext cx="5238750" cy="3924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Chicken Tikka Masala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Symbol zastępczy zawartości 3" descr="Chicken_Tikka_Masa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66443" y="1600200"/>
            <a:ext cx="581111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Bangers and mash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Symbol zastępczy zawartości 3" descr="Bangers-and-Mas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844824"/>
            <a:ext cx="5688632" cy="43204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</a:rPr>
              <a:t>Shephred’s Pie</a:t>
            </a:r>
            <a:endParaRPr lang="pl-PL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Symbol zastępczy zawartości 3" descr="shepherds-pie-1_1687985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6552728" cy="45365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132</Words>
  <Application>Microsoft Office PowerPoint</Application>
  <PresentationFormat>Pokaz na ekranie 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English Food </vt:lpstr>
      <vt:lpstr>Meal Times</vt:lpstr>
      <vt:lpstr>Breakfast</vt:lpstr>
      <vt:lpstr>Breakfast II</vt:lpstr>
      <vt:lpstr>„The Full English Fry-up”</vt:lpstr>
      <vt:lpstr>Lunch (Packed Lunch)</vt:lpstr>
      <vt:lpstr>Dinner (meat and two veg)</vt:lpstr>
      <vt:lpstr>Tea</vt:lpstr>
      <vt:lpstr>Typical dishes Fish and chips</vt:lpstr>
      <vt:lpstr>Chicken Tikka Masala</vt:lpstr>
      <vt:lpstr>Bangers and mash</vt:lpstr>
      <vt:lpstr>Shephred’s Pie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Food </dc:title>
  <dc:creator>Administrator</dc:creator>
  <cp:lastModifiedBy>Administrator</cp:lastModifiedBy>
  <cp:revision>8</cp:revision>
  <dcterms:created xsi:type="dcterms:W3CDTF">2014-06-12T16:23:10Z</dcterms:created>
  <dcterms:modified xsi:type="dcterms:W3CDTF">2014-06-16T10:51:36Z</dcterms:modified>
</cp:coreProperties>
</file>