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C32B39-4430-40E9-9A73-2120EE612501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7FD3E-5062-4005-A32D-5B69E4DB120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47FD3E-5062-4005-A32D-5B69E4DB1207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ze ściętym i zaokrąglonym rogi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ójkąt prostokątny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10" name="Dowolny kształt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Dowolny kształt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532DE0-6236-477D-9060-16E9C9FA3234}" type="datetimeFigureOut">
              <a:rPr lang="pl-PL" smtClean="0"/>
              <a:pPr/>
              <a:t>2017-06-01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A562A2-D07A-4B55-9956-10CDC1D6386F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2" name="Grup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zs2.szczecin.pl/technikum/aktualnosci/Lekkoatletyczne-Mistrzostwa-Gimnazjow-Prawobrzeza-2017_1296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>
                <a:hlinkClick r:id="rId3" tooltip="Lekkoatletyczne Mistrzostwa Gimnazjów Prawobrzeża 2017"/>
              </a:rPr>
              <a:t>Lekkoatletyczne Mistrzostwa Gimnazjów Prawobrzeża 2017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pl-PL" dirty="0" smtClean="0"/>
              <a:t>           </a:t>
            </a:r>
            <a:r>
              <a:rPr lang="pl-PL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Klafikacja</a:t>
            </a:r>
            <a:r>
              <a:rPr lang="pl-PL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:</a:t>
            </a:r>
            <a:endParaRPr lang="pl-PL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pl-PL" dirty="0" smtClean="0"/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6372200" y="184482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 smtClean="0"/>
              <a:t>Klasyfikacja generalna: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 miejsce   G 24  150pkt.</a:t>
            </a:r>
          </a:p>
          <a:p>
            <a:r>
              <a:rPr lang="pl-PL" dirty="0" smtClean="0"/>
              <a:t>II miejsce  G 29  115 pkt.</a:t>
            </a:r>
          </a:p>
          <a:p>
            <a:r>
              <a:rPr lang="pl-PL" dirty="0" smtClean="0"/>
              <a:t>III miejsce G 7      60 pkt.</a:t>
            </a:r>
          </a:p>
          <a:p>
            <a:r>
              <a:rPr lang="pl-PL" dirty="0" smtClean="0"/>
              <a:t>IV miejsce G 23    15 pkt.</a:t>
            </a:r>
          </a:p>
          <a:p>
            <a:r>
              <a:rPr lang="pl-PL" dirty="0" smtClean="0"/>
              <a:t>IV miejsce G 15    </a:t>
            </a:r>
            <a:r>
              <a:rPr lang="pl-PL" dirty="0" err="1" smtClean="0"/>
              <a:t>15</a:t>
            </a:r>
            <a:r>
              <a:rPr lang="pl-PL" dirty="0" smtClean="0"/>
              <a:t> pkt.</a:t>
            </a:r>
          </a:p>
          <a:p>
            <a:r>
              <a:rPr lang="pl-PL" dirty="0" smtClean="0"/>
              <a:t>V miejsce  G 31      5 pkt.</a:t>
            </a:r>
            <a:endParaRPr lang="pl-PL" dirty="0"/>
          </a:p>
        </p:txBody>
      </p:sp>
      <p:pic>
        <p:nvPicPr>
          <p:cNvPr id="8" name="Obraz 7" descr="39_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7133" y="1844824"/>
            <a:ext cx="5977285" cy="403244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Bieg dziewczyn na 100m i na 300m </a:t>
            </a:r>
            <a:endParaRPr lang="pl-PL" dirty="0"/>
          </a:p>
        </p:txBody>
      </p:sp>
      <p:pic>
        <p:nvPicPr>
          <p:cNvPr id="4" name="Symbol zastępczy zawartości 3" descr="bie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400" y="1935164"/>
            <a:ext cx="5230816" cy="2907838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7504" y="5013176"/>
          <a:ext cx="3752850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71675"/>
                <a:gridCol w="523875"/>
                <a:gridCol w="447675"/>
              </a:tblGrid>
              <a:tr h="0">
                <a:tc>
                  <a:txBody>
                    <a:bodyPr/>
                    <a:lstStyle/>
                    <a:p>
                      <a:r>
                        <a:rPr lang="pl-PL" dirty="0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dirty="0"/>
                        <a:t>Martyna Król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14,93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Agata Ogrodnik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15,04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Klaudia Śliwińska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15,22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4499992" y="5013176"/>
          <a:ext cx="3800475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62150"/>
                <a:gridCol w="523875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 dirty="0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Lena </a:t>
                      </a:r>
                      <a:r>
                        <a:rPr lang="pl-PL" dirty="0" err="1"/>
                        <a:t>Sołtan</a:t>
                      </a:r>
                      <a:endParaRPr lang="pl-PL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52,06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Amelia Czarnota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52,59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Julia Bekas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53,16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Bieg chłopców na 100m i na 300m</a:t>
            </a:r>
            <a:endParaRPr lang="pl-PL" dirty="0"/>
          </a:p>
        </p:txBody>
      </p:sp>
      <p:pic>
        <p:nvPicPr>
          <p:cNvPr id="4" name="Symbol zastępczy zawartości 3" descr="ch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284" y="1916833"/>
            <a:ext cx="4202195" cy="3240360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427984" y="2420888"/>
          <a:ext cx="3800475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62150"/>
                <a:gridCol w="523875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 dirty="0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Kacper Kijas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12,45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Kacper Żabiński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12,73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Paweł Szymczak  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12,76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51520" y="5212080"/>
          <a:ext cx="3800475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62150"/>
                <a:gridCol w="523875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 dirty="0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Gerard Sitek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44,28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Wiktor Dobracki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44,88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Miłosz Łaszewicz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45,00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31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43934"/>
            <a:ext cx="15476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Skok w dal dziewczyn</a:t>
            </a:r>
            <a:endParaRPr lang="pl-PL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499992" y="4797152"/>
          <a:ext cx="3943350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81200"/>
                <a:gridCol w="647700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 dirty="0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Agata Ogrodnik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4,00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Kinga Falkowska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3,80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Agata Troszczyńska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3,60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5436096" y="4221088"/>
            <a:ext cx="25922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Skok w dal dz.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7" name="Symbol zastępczy zawartości 6" descr="9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0565" y="1935163"/>
            <a:ext cx="3957388" cy="2501949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Skok w dal chłopcy </a:t>
            </a:r>
            <a:endParaRPr lang="pl-PL" dirty="0"/>
          </a:p>
        </p:txBody>
      </p:sp>
      <p:pic>
        <p:nvPicPr>
          <p:cNvPr id="4" name="Symbol zastępczy zawartości 3" descr="skok ch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988840"/>
            <a:ext cx="3600400" cy="4608512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932040" y="2924944"/>
          <a:ext cx="3943350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81200"/>
                <a:gridCol w="647700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Dominik Marczak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5,16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15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Patryk Marczewski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5,00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Dawid Bladosz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4,90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5940152" y="2564904"/>
            <a:ext cx="18356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Skok w dal </a:t>
            </a:r>
            <a:r>
              <a:rPr kumimoji="0" lang="pl-PL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chł</a:t>
            </a: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Pchnięcie kulą dziewczyny </a:t>
            </a:r>
            <a:endParaRPr lang="pl-PL" dirty="0"/>
          </a:p>
        </p:txBody>
      </p:sp>
      <p:pic>
        <p:nvPicPr>
          <p:cNvPr id="4" name="Symbol zastępczy zawartości 3" descr="ku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4077072"/>
            <a:ext cx="4610788" cy="2592288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5200650" y="4869160"/>
          <a:ext cx="3943350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81200"/>
                <a:gridCol w="647700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Daria Sawoń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6,65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Julia Cytowicz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6,60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Milena Bylewska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6,50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5940152" y="4365104"/>
            <a:ext cx="24837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Pchnięcie kulą dz.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6" name="Obraz 5" descr="11_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3963" y="1772816"/>
            <a:ext cx="4098479" cy="2304256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Pchnięcie kulą chłopcy </a:t>
            </a:r>
            <a:endParaRPr lang="pl-PL" dirty="0"/>
          </a:p>
        </p:txBody>
      </p:sp>
      <p:pic>
        <p:nvPicPr>
          <p:cNvPr id="4" name="Symbol zastępczy zawartości 3" descr="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988840"/>
            <a:ext cx="4609466" cy="2591544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860032" y="4797152"/>
          <a:ext cx="3962400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81200"/>
                <a:gridCol w="666750"/>
                <a:gridCol w="504825"/>
              </a:tblGrid>
              <a:tr h="0">
                <a:tc>
                  <a:txBody>
                    <a:bodyPr/>
                    <a:lstStyle/>
                    <a:p>
                      <a:r>
                        <a:rPr lang="pl-PL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Paweł Szymczak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11,60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Marcin Dąbrowski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11,15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Filip Wrzesiński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  9,90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508104" y="4365104"/>
            <a:ext cx="28438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Pchnięcie kulą </a:t>
            </a:r>
            <a:r>
              <a:rPr kumimoji="0" lang="pl-PL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chł</a:t>
            </a: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          Rzut oszczepem </a:t>
            </a:r>
            <a:endParaRPr lang="pl-PL" dirty="0"/>
          </a:p>
        </p:txBody>
      </p:sp>
      <p:pic>
        <p:nvPicPr>
          <p:cNvPr id="4" name="Symbol zastępczy zawartości 3" descr="19_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772816"/>
            <a:ext cx="5040560" cy="2808312"/>
          </a:xfr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251520" y="5085184"/>
          <a:ext cx="4029075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14525"/>
                <a:gridCol w="723900"/>
                <a:gridCol w="581025"/>
              </a:tblGrid>
              <a:tr h="0">
                <a:tc>
                  <a:txBody>
                    <a:bodyPr/>
                    <a:lstStyle/>
                    <a:p>
                      <a:r>
                        <a:rPr lang="pl-PL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Weronika Czaplińska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22,10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Klaudia Dąbrowska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11,90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Klaudia Stefańska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11,10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95536" y="4581128"/>
            <a:ext cx="30598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Rzut oszczepem dz.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4932040" y="4869160"/>
          <a:ext cx="4048125" cy="1645920"/>
        </p:xfrm>
        <a:graphic>
          <a:graphicData uri="http://schemas.openxmlformats.org/drawingml/2006/table">
            <a:tbl>
              <a:tblPr/>
              <a:tblGrid>
                <a:gridCol w="809625"/>
                <a:gridCol w="1914525"/>
                <a:gridCol w="742950"/>
                <a:gridCol w="581025"/>
              </a:tblGrid>
              <a:tr h="0">
                <a:tc>
                  <a:txBody>
                    <a:bodyPr/>
                    <a:lstStyle/>
                    <a:p>
                      <a:r>
                        <a:rPr lang="pl-PL"/>
                        <a:t>1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Grzegorz Jagodziński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30,28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2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Daniel Berdych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27,80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G 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l-PL"/>
                        <a:t>3 miejsce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Adam Maik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/>
                        <a:t>27,70 m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G 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5580112" y="4365104"/>
            <a:ext cx="26997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Rzut oszczepem </a:t>
            </a:r>
            <a:r>
              <a:rPr kumimoji="0" lang="pl-PL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chł</a:t>
            </a: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47664" y="704088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     Prócz zawodów był też                        pokaz strażaków </a:t>
            </a:r>
            <a:r>
              <a:rPr lang="pl-PL" dirty="0" smtClean="0">
                <a:sym typeface="Wingdings" pitchFamily="2" charset="2"/>
              </a:rPr>
              <a:t></a:t>
            </a:r>
            <a:endParaRPr lang="pl-PL" dirty="0"/>
          </a:p>
        </p:txBody>
      </p:sp>
      <p:pic>
        <p:nvPicPr>
          <p:cNvPr id="4" name="Symbol zastępczy zawartości 3" descr="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8350" y="1935163"/>
            <a:ext cx="7807299" cy="4389437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rgbClr val="7030A0"/>
                </a:solidFill>
              </a:rPr>
              <a:t>Gratulujemy wszystkim </a:t>
            </a:r>
            <a:r>
              <a:rPr lang="pl-PL" dirty="0" smtClean="0">
                <a:sym typeface="Wingdings" pitchFamily="2" charset="2"/>
              </a:rPr>
              <a:t></a:t>
            </a:r>
            <a:endParaRPr lang="pl-PL" dirty="0"/>
          </a:p>
        </p:txBody>
      </p:sp>
      <p:pic>
        <p:nvPicPr>
          <p:cNvPr id="4" name="Symbol zastępczy zawartości 3" descr="1_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8350" y="1935163"/>
            <a:ext cx="7807299" cy="4389437"/>
          </a:xfr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Prezentacje przygotowali: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Oskar Cioch </a:t>
            </a:r>
            <a:r>
              <a:rPr lang="pl-PL" dirty="0" err="1" smtClean="0"/>
              <a:t>IIc</a:t>
            </a:r>
            <a:endParaRPr lang="pl-PL" dirty="0" smtClean="0"/>
          </a:p>
          <a:p>
            <a:r>
              <a:rPr lang="pl-PL" dirty="0" smtClean="0"/>
              <a:t>Julia </a:t>
            </a:r>
            <a:r>
              <a:rPr lang="pl-PL" dirty="0" err="1" smtClean="0"/>
              <a:t>Kocurowska</a:t>
            </a:r>
            <a:r>
              <a:rPr lang="pl-PL" dirty="0" smtClean="0"/>
              <a:t> </a:t>
            </a:r>
            <a:r>
              <a:rPr lang="pl-PL" dirty="0" err="1" smtClean="0"/>
              <a:t>IIc</a:t>
            </a:r>
            <a:endParaRPr lang="pl-PL" dirty="0" smtClean="0"/>
          </a:p>
          <a:p>
            <a:r>
              <a:rPr lang="pl-PL" dirty="0" smtClean="0"/>
              <a:t>Sebastian </a:t>
            </a:r>
            <a:r>
              <a:rPr lang="pl-PL" dirty="0" err="1" smtClean="0"/>
              <a:t>Koteras</a:t>
            </a:r>
            <a:r>
              <a:rPr lang="pl-PL" dirty="0" smtClean="0"/>
              <a:t> </a:t>
            </a:r>
            <a:r>
              <a:rPr lang="pl-PL" dirty="0" err="1" smtClean="0"/>
              <a:t>IIc</a:t>
            </a:r>
            <a:endParaRPr lang="pl-PL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</TotalTime>
  <Words>311</Words>
  <Application>Microsoft Office PowerPoint</Application>
  <PresentationFormat>Pokaz na ekranie (4:3)</PresentationFormat>
  <Paragraphs>149</Paragraphs>
  <Slides>12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Przepływ</vt:lpstr>
      <vt:lpstr>Lekkoatletyczne Mistrzostwa Gimnazjów Prawobrzeża 2017 </vt:lpstr>
      <vt:lpstr>           Klafikacja:</vt:lpstr>
      <vt:lpstr>Bieg dziewczyn na 100m i na 300m </vt:lpstr>
      <vt:lpstr>Bieg chłopców na 100m i na 300m</vt:lpstr>
      <vt:lpstr>Skok w dal dziewczyn</vt:lpstr>
      <vt:lpstr>Skok w dal chłopcy </vt:lpstr>
      <vt:lpstr>Pchnięcie kulą dziewczyny </vt:lpstr>
      <vt:lpstr>Pchnięcie kulą chłopcy </vt:lpstr>
      <vt:lpstr>          Rzut oszczepem </vt:lpstr>
      <vt:lpstr>     Prócz zawodów był też                        pokaz strażaków </vt:lpstr>
      <vt:lpstr>Gratulujemy wszystkim </vt:lpstr>
      <vt:lpstr>Prezentacje przygotowali:</vt:lpstr>
    </vt:vector>
  </TitlesOfParts>
  <Company>Ministrerstwo Edukacji Narodowej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Lekkoatletyczne Mistrzostwa Gimnazjów Prawobrzeża 2017</dc:title>
  <dc:creator>Uczen</dc:creator>
  <cp:lastModifiedBy>Uczen</cp:lastModifiedBy>
  <cp:revision>7</cp:revision>
  <dcterms:created xsi:type="dcterms:W3CDTF">2017-05-11T09:09:21Z</dcterms:created>
  <dcterms:modified xsi:type="dcterms:W3CDTF">2017-06-01T08:52:15Z</dcterms:modified>
</cp:coreProperties>
</file>