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0" r:id="rId25"/>
    <p:sldId id="279" r:id="rId26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22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40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6945D-8F45-4A79-A2F4-BF3D0B8694FB}" type="datetimeFigureOut">
              <a:rPr lang="pl-PL" smtClean="0"/>
              <a:pPr/>
              <a:t>2017-05-30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EDABC2BF-C584-4CD0-85C4-3627827E1A6B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6945D-8F45-4A79-A2F4-BF3D0B8694FB}" type="datetimeFigureOut">
              <a:rPr lang="pl-PL" smtClean="0"/>
              <a:pPr/>
              <a:t>2017-05-30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BC2BF-C584-4CD0-85C4-3627827E1A6B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6945D-8F45-4A79-A2F4-BF3D0B8694FB}" type="datetimeFigureOut">
              <a:rPr lang="pl-PL" smtClean="0"/>
              <a:pPr/>
              <a:t>2017-05-30</a:t>
            </a:fld>
            <a:endParaRPr lang="pl-PL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BC2BF-C584-4CD0-85C4-3627827E1A6B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6945D-8F45-4A79-A2F4-BF3D0B8694FB}" type="datetimeFigureOut">
              <a:rPr lang="pl-PL" smtClean="0"/>
              <a:pPr/>
              <a:t>2017-05-30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BC2BF-C584-4CD0-85C4-3627827E1A6B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6945D-8F45-4A79-A2F4-BF3D0B8694FB}" type="datetimeFigureOut">
              <a:rPr lang="pl-PL" smtClean="0"/>
              <a:pPr/>
              <a:t>2017-05-30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BC2BF-C584-4CD0-85C4-3627827E1A6B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6945D-8F45-4A79-A2F4-BF3D0B8694FB}" type="datetimeFigureOut">
              <a:rPr lang="pl-PL" smtClean="0"/>
              <a:pPr/>
              <a:t>2017-05-30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BC2BF-C584-4CD0-85C4-3627827E1A6B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6945D-8F45-4A79-A2F4-BF3D0B8694FB}" type="datetimeFigureOut">
              <a:rPr lang="pl-PL" smtClean="0"/>
              <a:pPr/>
              <a:t>2017-05-30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BC2BF-C584-4CD0-85C4-3627827E1A6B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6945D-8F45-4A79-A2F4-BF3D0B8694FB}" type="datetimeFigureOut">
              <a:rPr lang="pl-PL" smtClean="0"/>
              <a:pPr/>
              <a:t>2017-05-30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BC2BF-C584-4CD0-85C4-3627827E1A6B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6945D-8F45-4A79-A2F4-BF3D0B8694FB}" type="datetimeFigureOut">
              <a:rPr lang="pl-PL" smtClean="0"/>
              <a:pPr/>
              <a:t>2017-05-30</a:t>
            </a:fld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BC2BF-C584-4CD0-85C4-3627827E1A6B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6945D-8F45-4A79-A2F4-BF3D0B8694FB}" type="datetimeFigureOut">
              <a:rPr lang="pl-PL" smtClean="0"/>
              <a:pPr/>
              <a:t>2017-05-30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BC2BF-C584-4CD0-85C4-3627827E1A6B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6945D-8F45-4A79-A2F4-BF3D0B8694FB}" type="datetimeFigureOut">
              <a:rPr lang="pl-PL" smtClean="0"/>
              <a:pPr/>
              <a:t>2017-05-30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BC2BF-C584-4CD0-85C4-3627827E1A6B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23E6945D-8F45-4A79-A2F4-BF3D0B8694FB}" type="datetimeFigureOut">
              <a:rPr lang="pl-PL" smtClean="0"/>
              <a:pPr/>
              <a:t>2017-05-30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EDABC2BF-C584-4CD0-85C4-3627827E1A6B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randomBar dir="vert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60-lecie  Zespołu szkół nr2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w </a:t>
            </a:r>
            <a:r>
              <a:rPr lang="pl-PL" dirty="0" err="1" smtClean="0"/>
              <a:t>szczecinIe</a:t>
            </a:r>
            <a:endParaRPr lang="pl-PL" dirty="0"/>
          </a:p>
        </p:txBody>
      </p:sp>
      <p:pic>
        <p:nvPicPr>
          <p:cNvPr id="6" name="Symbol zastępczy zawartości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700808"/>
            <a:ext cx="7218486" cy="4812325"/>
          </a:xfrm>
        </p:spPr>
      </p:pic>
    </p:spTree>
    <p:extLst>
      <p:ext uri="{BB962C8B-B14F-4D97-AF65-F5344CB8AC3E}">
        <p14:creationId xmlns="" xmlns:p14="http://schemas.microsoft.com/office/powerpoint/2010/main" val="138346800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Przeżyjmy to jeszcze raz</a:t>
            </a:r>
            <a:endParaRPr lang="pl-PL" dirty="0"/>
          </a:p>
        </p:txBody>
      </p:sp>
      <p:sp>
        <p:nvSpPr>
          <p:cNvPr id="5" name="Symbol zastępczy zawartości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Dnia 6 października 2016 do naszego gimnazjum zjechało się wielu gości i absolwentów naszej szkoły. Uroczyste obchody jubileuszu odbyły się na hali gimnastycznej przy ulicy Portowej w Szczecinie. Obchody poprowadził dyrektor ZS2 Bogusław Nowak. Podczas uroczystości goście mogli obejrzeć wiele wystaw oraz występów, a także pokaz musztry w wykonaniu klas mundurowych Gimnazjum nr. 24.</a:t>
            </a:r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172999720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ytuł 7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Sztandar ZS2 wprowadzany przez uczniów klas mundurowych</a:t>
            </a:r>
            <a:endParaRPr lang="pl-PL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6352" y="1752600"/>
            <a:ext cx="6571296" cy="4373563"/>
          </a:xfrm>
        </p:spPr>
      </p:pic>
    </p:spTree>
    <p:extLst>
      <p:ext uri="{BB962C8B-B14F-4D97-AF65-F5344CB8AC3E}">
        <p14:creationId xmlns="" xmlns:p14="http://schemas.microsoft.com/office/powerpoint/2010/main" val="319443512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Na uroczystości obecni byli także przedstawiciele innych szkół</a:t>
            </a:r>
            <a:endParaRPr lang="pl-PL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2625" y="1752600"/>
            <a:ext cx="6198750" cy="4373563"/>
          </a:xfrm>
        </p:spPr>
      </p:pic>
    </p:spTree>
    <p:extLst>
      <p:ext uri="{BB962C8B-B14F-4D97-AF65-F5344CB8AC3E}">
        <p14:creationId xmlns="" xmlns:p14="http://schemas.microsoft.com/office/powerpoint/2010/main" val="420714770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Tak prezentowała się scena…</a:t>
            </a:r>
            <a:endParaRPr lang="pl-PL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163" y="1752600"/>
            <a:ext cx="7235674" cy="4373563"/>
          </a:xfrm>
        </p:spPr>
      </p:pic>
    </p:spTree>
    <p:extLst>
      <p:ext uri="{BB962C8B-B14F-4D97-AF65-F5344CB8AC3E}">
        <p14:creationId xmlns="" xmlns:p14="http://schemas.microsoft.com/office/powerpoint/2010/main" val="49838427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A to nasi goście i absolwenci podczas uroczystości</a:t>
            </a:r>
            <a:endParaRPr lang="pl-PL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754814"/>
            <a:ext cx="4165402" cy="2772307"/>
          </a:xfr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9448" y="3140968"/>
            <a:ext cx="4467289" cy="297322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90771407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Medale wręczane przez dyrektora za zasługi</a:t>
            </a:r>
            <a:endParaRPr lang="pl-PL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772816"/>
            <a:ext cx="7611931" cy="4833567"/>
          </a:xfrm>
        </p:spPr>
      </p:pic>
    </p:spTree>
    <p:extLst>
      <p:ext uri="{BB962C8B-B14F-4D97-AF65-F5344CB8AC3E}">
        <p14:creationId xmlns="" xmlns:p14="http://schemas.microsoft.com/office/powerpoint/2010/main" val="389227994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09182"/>
            <a:ext cx="8229600" cy="1663634"/>
          </a:xfrm>
        </p:spPr>
        <p:txBody>
          <a:bodyPr>
            <a:normAutofit fontScale="90000"/>
          </a:bodyPr>
          <a:lstStyle/>
          <a:p>
            <a:r>
              <a:rPr lang="pl-PL" dirty="0" smtClean="0"/>
              <a:t>60-lecie było również </a:t>
            </a:r>
            <a:r>
              <a:rPr lang="pl-PL" dirty="0"/>
              <a:t>ś</a:t>
            </a:r>
            <a:r>
              <a:rPr lang="pl-PL" dirty="0" smtClean="0"/>
              <a:t>wietną okazją aby absolwenci mogli się spotkać po latach</a:t>
            </a:r>
            <a:endParaRPr lang="pl-PL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517" y="1700808"/>
            <a:ext cx="3535964" cy="2353381"/>
          </a:xfr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1928114"/>
            <a:ext cx="4499992" cy="2994995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230" y="4221088"/>
            <a:ext cx="3566169" cy="237348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3737872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" y="1047750"/>
            <a:ext cx="8572500" cy="47625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0165860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Podczas obchodów szkoła mogła pokazać jak bardzo się zmieniła w przeciągu lat</a:t>
            </a:r>
            <a:endParaRPr lang="pl-PL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916832"/>
            <a:ext cx="6530939" cy="4346702"/>
          </a:xfrm>
        </p:spPr>
      </p:pic>
    </p:spTree>
    <p:extLst>
      <p:ext uri="{BB962C8B-B14F-4D97-AF65-F5344CB8AC3E}">
        <p14:creationId xmlns="" xmlns:p14="http://schemas.microsoft.com/office/powerpoint/2010/main" val="94492965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" y="576262"/>
            <a:ext cx="8572500" cy="570547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90537760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" y="576262"/>
            <a:ext cx="8572500" cy="570547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57253761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" y="576262"/>
            <a:ext cx="8572500" cy="570547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19841752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" y="576262"/>
            <a:ext cx="8572500" cy="570547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0467348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" y="404812"/>
            <a:ext cx="8572500" cy="604837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20570139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" y="576262"/>
            <a:ext cx="8572500" cy="570547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81113623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" y="576262"/>
            <a:ext cx="8572500" cy="570547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82844045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A po części uroczystej przyszła pora na cześć artystyczną</a:t>
            </a:r>
            <a:endParaRPr lang="pl-PL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468" y="1752600"/>
            <a:ext cx="7779064" cy="4373563"/>
          </a:xfrm>
        </p:spPr>
      </p:pic>
    </p:spTree>
    <p:extLst>
      <p:ext uri="{BB962C8B-B14F-4D97-AF65-F5344CB8AC3E}">
        <p14:creationId xmlns="" xmlns:p14="http://schemas.microsoft.com/office/powerpoint/2010/main" val="71833299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Absolwenci wraz z uczniami przygotowali wspaniałe występy</a:t>
            </a:r>
            <a:endParaRPr lang="pl-PL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468" y="1752600"/>
            <a:ext cx="7779064" cy="4373563"/>
          </a:xfrm>
        </p:spPr>
      </p:pic>
    </p:spTree>
    <p:extLst>
      <p:ext uri="{BB962C8B-B14F-4D97-AF65-F5344CB8AC3E}">
        <p14:creationId xmlns="" xmlns:p14="http://schemas.microsoft.com/office/powerpoint/2010/main" val="303098955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" y="1019175"/>
            <a:ext cx="8572500" cy="481965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8148333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606" y="291712"/>
            <a:ext cx="3565106" cy="6341099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1628800"/>
            <a:ext cx="4747595" cy="266920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666611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Kończąc uroczyste obchody dyrektor zasadził drzewo na pamiątkę jubileuszu</a:t>
            </a:r>
            <a:endParaRPr lang="pl-PL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6352" y="1752600"/>
            <a:ext cx="6571296" cy="4373563"/>
          </a:xfrm>
        </p:spPr>
      </p:pic>
    </p:spTree>
    <p:extLst>
      <p:ext uri="{BB962C8B-B14F-4D97-AF65-F5344CB8AC3E}">
        <p14:creationId xmlns="" xmlns:p14="http://schemas.microsoft.com/office/powerpoint/2010/main" val="298897438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0465" y="102715"/>
            <a:ext cx="4341732" cy="652534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88159960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" y="576262"/>
            <a:ext cx="8572500" cy="570547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354553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tytuł 4"/>
          <p:cNvSpPr>
            <a:spLocks noGrp="1"/>
          </p:cNvSpPr>
          <p:nvPr>
            <p:ph type="subTitle" idx="1"/>
          </p:nvPr>
        </p:nvSpPr>
        <p:spPr>
          <a:xfrm>
            <a:off x="1979712" y="3356992"/>
            <a:ext cx="4183038" cy="1037909"/>
          </a:xfrm>
        </p:spPr>
        <p:txBody>
          <a:bodyPr>
            <a:normAutofit fontScale="85000" lnSpcReduction="20000"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FABIAN SIENIUĆ</a:t>
            </a:r>
          </a:p>
          <a:p>
            <a:r>
              <a:rPr lang="pl-PL" dirty="0" smtClean="0">
                <a:solidFill>
                  <a:schemeClr val="tx1"/>
                </a:solidFill>
              </a:rPr>
              <a:t>MARCEL CIEŻ</a:t>
            </a:r>
          </a:p>
          <a:p>
            <a:r>
              <a:rPr lang="pl-PL" dirty="0" smtClean="0">
                <a:solidFill>
                  <a:schemeClr val="tx1"/>
                </a:solidFill>
              </a:rPr>
              <a:t>JAKUB CIEŚLIK</a:t>
            </a:r>
          </a:p>
          <a:p>
            <a:r>
              <a:rPr lang="pl-PL" dirty="0" smtClean="0">
                <a:solidFill>
                  <a:schemeClr val="tx1"/>
                </a:solidFill>
              </a:rPr>
              <a:t>3C</a:t>
            </a:r>
          </a:p>
        </p:txBody>
      </p:sp>
      <p:sp>
        <p:nvSpPr>
          <p:cNvPr id="4" name="Tytuł 3"/>
          <p:cNvSpPr>
            <a:spLocks noGrp="1"/>
          </p:cNvSpPr>
          <p:nvPr>
            <p:ph type="ctrTitle"/>
          </p:nvPr>
        </p:nvSpPr>
        <p:spPr>
          <a:xfrm>
            <a:off x="604705" y="1772817"/>
            <a:ext cx="6629400" cy="936103"/>
          </a:xfrm>
        </p:spPr>
        <p:txBody>
          <a:bodyPr>
            <a:normAutofit fontScale="90000"/>
          </a:bodyPr>
          <a:lstStyle/>
          <a:p>
            <a:r>
              <a:rPr lang="pl-PL" sz="9600" dirty="0" smtClean="0"/>
              <a:t>Koniec</a:t>
            </a:r>
            <a:endParaRPr lang="pl-PL" sz="9600" dirty="0"/>
          </a:p>
        </p:txBody>
      </p:sp>
    </p:spTree>
    <p:extLst>
      <p:ext uri="{BB962C8B-B14F-4D97-AF65-F5344CB8AC3E}">
        <p14:creationId xmlns="" xmlns:p14="http://schemas.microsoft.com/office/powerpoint/2010/main" val="19588550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teka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pteka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pteka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67</TotalTime>
  <Words>159</Words>
  <Application>Microsoft Office PowerPoint</Application>
  <PresentationFormat>Pokaz na ekranie (4:3)</PresentationFormat>
  <Paragraphs>18</Paragraphs>
  <Slides>25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25</vt:i4>
      </vt:variant>
    </vt:vector>
  </HeadingPairs>
  <TitlesOfParts>
    <vt:vector size="26" baseType="lpstr">
      <vt:lpstr>Apteka</vt:lpstr>
      <vt:lpstr>60-lecie  Zespołu szkół nr2  w szczecinIe</vt:lpstr>
      <vt:lpstr>Przeżyjmy to jeszcze raz</vt:lpstr>
      <vt:lpstr>Sztandar ZS2 wprowadzany przez uczniów klas mundurowych</vt:lpstr>
      <vt:lpstr>Na uroczystości obecni byli także przedstawiciele innych szkół</vt:lpstr>
      <vt:lpstr>Tak prezentowała się scena…</vt:lpstr>
      <vt:lpstr>A to nasi goście i absolwenci podczas uroczystości</vt:lpstr>
      <vt:lpstr>Medale wręczane przez dyrektora za zasługi</vt:lpstr>
      <vt:lpstr>60-lecie było również świetną okazją aby absolwenci mogli się spotkać po latach</vt:lpstr>
      <vt:lpstr>Slajd 9</vt:lpstr>
      <vt:lpstr>Podczas obchodów szkoła mogła pokazać jak bardzo się zmieniła w przeciągu lat</vt:lpstr>
      <vt:lpstr>Slajd 11</vt:lpstr>
      <vt:lpstr>Slajd 12</vt:lpstr>
      <vt:lpstr>Slajd 13</vt:lpstr>
      <vt:lpstr>Slajd 14</vt:lpstr>
      <vt:lpstr>Slajd 15</vt:lpstr>
      <vt:lpstr>Slajd 16</vt:lpstr>
      <vt:lpstr>Slajd 17</vt:lpstr>
      <vt:lpstr>A po części uroczystej przyszła pora na cześć artystyczną</vt:lpstr>
      <vt:lpstr>Absolwenci wraz z uczniami przygotowali wspaniałe występy</vt:lpstr>
      <vt:lpstr>Slajd 20</vt:lpstr>
      <vt:lpstr>Slajd 21</vt:lpstr>
      <vt:lpstr>Kończąc uroczyste obchody dyrektor zasadził drzewo na pamiątkę jubileuszu</vt:lpstr>
      <vt:lpstr>Slajd 23</vt:lpstr>
      <vt:lpstr>Slajd 24</vt:lpstr>
      <vt:lpstr>Koniec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60-lecie Gimnazjum nr.24</dc:title>
  <dc:creator>Kom</dc:creator>
  <cp:lastModifiedBy>Naucz</cp:lastModifiedBy>
  <cp:revision>8</cp:revision>
  <dcterms:created xsi:type="dcterms:W3CDTF">2017-05-28T09:04:15Z</dcterms:created>
  <dcterms:modified xsi:type="dcterms:W3CDTF">2017-05-30T11:02:45Z</dcterms:modified>
</cp:coreProperties>
</file>